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451" r:id="rId3"/>
    <p:sldId id="517" r:id="rId5"/>
    <p:sldId id="511" r:id="rId6"/>
    <p:sldId id="520" r:id="rId7"/>
    <p:sldId id="521" r:id="rId8"/>
    <p:sldId id="522" r:id="rId9"/>
    <p:sldId id="524" r:id="rId10"/>
    <p:sldId id="526" r:id="rId11"/>
    <p:sldId id="527" r:id="rId12"/>
    <p:sldId id="528" r:id="rId13"/>
    <p:sldId id="529" r:id="rId14"/>
    <p:sldId id="532" r:id="rId15"/>
    <p:sldId id="536" r:id="rId16"/>
    <p:sldId id="537" r:id="rId17"/>
    <p:sldId id="538" r:id="rId18"/>
    <p:sldId id="539" r:id="rId19"/>
    <p:sldId id="540" r:id="rId20"/>
    <p:sldId id="541" r:id="rId21"/>
    <p:sldId id="542" r:id="rId22"/>
    <p:sldId id="543" r:id="rId23"/>
    <p:sldId id="544" r:id="rId24"/>
    <p:sldId id="546" r:id="rId25"/>
    <p:sldId id="545" r:id="rId26"/>
    <p:sldId id="547" r:id="rId27"/>
    <p:sldId id="548" r:id="rId28"/>
    <p:sldId id="513"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用户" initials="W用" lastIdx="1" clrIdx="0"/>
  <p:cmAuthor id="2" name="yuyouyu" initials="y"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447C"/>
    <a:srgbClr val="CCFFCC"/>
    <a:srgbClr val="FFFFFF"/>
    <a:srgbClr val="D9D9D9"/>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34" autoAdjust="0"/>
    <p:restoredTop sz="79756" autoAdjust="0"/>
  </p:normalViewPr>
  <p:slideViewPr>
    <p:cSldViewPr snapToGrid="0">
      <p:cViewPr varScale="1">
        <p:scale>
          <a:sx n="89" d="100"/>
          <a:sy n="89" d="100"/>
        </p:scale>
        <p:origin x="1360" y="176"/>
      </p:cViewPr>
      <p:guideLst>
        <p:guide orient="horz" pos="2160"/>
        <p:guide pos="3847"/>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3" Type="http://schemas.openxmlformats.org/officeDocument/2006/relationships/commentAuthors" Target="commentAuthors.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p:sp>
      <p:sp>
        <p:nvSpPr>
          <p:cNvPr id="37891" name="备注占位符 2"/>
          <p:cNvSpPr>
            <a:spLocks noGrp="1"/>
          </p:cNvSpPr>
          <p:nvPr>
            <p:ph type="body" idx="1"/>
          </p:nvPr>
        </p:nvSpPr>
        <p:spPr>
          <a:noFill/>
        </p:spPr>
        <p:txBody>
          <a:bodyPr/>
          <a:lstStyle/>
          <a:p>
            <a:endParaRPr lang="zh-CN" altLang="en-US" dirty="0"/>
          </a:p>
        </p:txBody>
      </p:sp>
      <p:sp>
        <p:nvSpPr>
          <p:cNvPr id="37892" name="灯片编号占位符 3"/>
          <p:cNvSpPr>
            <a:spLocks noGrp="1"/>
          </p:cNvSpPr>
          <p:nvPr>
            <p:ph type="sldNum" sz="quarter" idx="5"/>
          </p:nvPr>
        </p:nvSpPr>
        <p:spPr>
          <a:noFill/>
        </p:spPr>
        <p:txBody>
          <a:bodyPr/>
          <a:lstStyle/>
          <a:p>
            <a:fld id="{72DC1DC6-B42F-4EDB-90F2-8B5D9D0AEF88}" type="slidenum">
              <a:rPr lang="zh-CN" altLang="en-US"/>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p:sp>
      <p:sp>
        <p:nvSpPr>
          <p:cNvPr id="37891" name="备注占位符 2"/>
          <p:cNvSpPr>
            <a:spLocks noGrp="1"/>
          </p:cNvSpPr>
          <p:nvPr>
            <p:ph type="body" idx="1"/>
          </p:nvPr>
        </p:nvSpPr>
        <p:spPr>
          <a:noFill/>
        </p:spPr>
        <p:txBody>
          <a:bodyPr/>
          <a:lstStyle/>
          <a:p>
            <a:endParaRPr lang="zh-CN" altLang="en-US" dirty="0"/>
          </a:p>
        </p:txBody>
      </p:sp>
      <p:sp>
        <p:nvSpPr>
          <p:cNvPr id="37892" name="灯片编号占位符 3"/>
          <p:cNvSpPr>
            <a:spLocks noGrp="1"/>
          </p:cNvSpPr>
          <p:nvPr>
            <p:ph type="sldNum" sz="quarter" idx="5"/>
          </p:nvPr>
        </p:nvSpPr>
        <p:spPr>
          <a:noFill/>
        </p:spPr>
        <p:txBody>
          <a:bodyPr/>
          <a:lstStyle/>
          <a:p>
            <a:fld id="{72DC1DC6-B42F-4EDB-90F2-8B5D9D0AEF88}" type="slidenum">
              <a:rPr lang="zh-CN" altLang="en-US"/>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sz="1400">
                <a:sym typeface="+mn-ea"/>
              </a:rPr>
              <a:t>(1)CNN无法处理Non Euclidean Structure的数据，学术上的表达是传统的离散卷积（如问题1中所述）在Non Euclidean Structure的数据上无法保持平移不变性。通俗理解就是在拓扑图中每个顶点的相邻顶点数目都可能不同，那么当然无法用一个同样尺寸的卷积核来进行卷积运算。</a:t>
            </a:r>
            <a:endParaRPr lang="zh-CN" altLang="en-US" sz="1400"/>
          </a:p>
          <a:p>
            <a:endParaRPr lang="zh-CN" altLang="en-US" sz="1400"/>
          </a:p>
          <a:p>
            <a:r>
              <a:rPr lang="zh-CN" altLang="en-US" sz="1400">
                <a:sym typeface="+mn-ea"/>
              </a:rPr>
              <a:t>(2)由于CNN无法处理Non Euclidean Structure的数据，又希望在这样的数据结构（拓扑图）上有效地提取空间特征来进行机器学习，所以GCN成为了研究的重点。</a:t>
            </a:r>
            <a:endParaRPr lang="zh-CN" altLang="en-US" sz="1400"/>
          </a:p>
          <a:p>
            <a:endParaRPr lang="zh-CN" altLang="en-US" sz="1400"/>
          </a:p>
          <a:p>
            <a:r>
              <a:rPr lang="zh-CN" altLang="en-US" sz="1400">
                <a:sym typeface="+mn-ea"/>
              </a:rPr>
              <a:t>(3)读到这里大家可能会想，自己的研究问题中没有拓扑结构的网络，那是不是根本就不会用到GCN呢？其实不然，广义上来讲任何数据在赋范空间内都可以建立拓扑关联，谱聚类就是应用了这样的思想（谱聚类（spectral clustering）原理总结）。所以说拓扑连接是一种广义的数据结构，GCN有很大的应用空间。</a:t>
            </a:r>
            <a:endParaRPr lang="zh-CN" altLang="en-US" sz="1400"/>
          </a:p>
          <a:p>
            <a:endParaRPr lang="en-US" altLang="zh-CN" sz="16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只使用A的话，由于A的对角线上都是0，所以在和特征矩阵H相乘的时候，只会计算一个node的所有邻居的特征的加权和，该node自己的特征却被忽略了。因此，我们可以做一个小小的改动，给A加上一个单位矩阵I，这样就让对角线元素变成1了。</a:t>
            </a:r>
            <a:endParaRPr lang="zh-CN" altLang="en-US"/>
          </a:p>
          <a:p>
            <a:r>
              <a:rPr lang="zh-CN" altLang="en-US"/>
              <a:t>A是没有经过归一化的矩阵，这样与特征矩阵相乘会改变特征原本的分布，产生一些不可预测的问题。所以我们对A做一个标准化处理。首先让A的每一行加起来为1，我们可以乘以一个 [公式] ，D就是度矩阵。我们可以进一步把 [公式] 拆开与A相乘，得到一个对称且归一化的矩阵： [公式] 。</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晶体图虽然是无向图，但是允许同一对末端节点之间有多条边，这是晶体图因其周期性而具有的特征</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综上所述，晶体图卷积神经网络为材料特性预测和设计知识提取提供了一个灵活的机器学习框架。该框架使用大约10^4^个训练数据对具有不同结构类型和成分的无机晶体的八种特性提供了可靠的DFT计算估计。作为知识提取的一个例子，我们将这一方法应用于新的过氧化物材料的设计，并表明从模型中提取的信息与常见的化学见解是一致的，并大大减少了高通量筛选的搜索空间。</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边缘检测检测图像中的边缘来确定目标的边界，从而分离感兴趣的目标。</a:t>
            </a:r>
            <a:endParaRPr lang="zh-CN" altLang="en-US"/>
          </a:p>
          <a:p>
            <a:endParaRPr lang="zh-CN" altLang="en-US"/>
          </a:p>
          <a:p>
            <a:r>
              <a:rPr lang="zh-CN" altLang="en-US"/>
              <a:t>近代边缘检测算法起源于一阶导数算子非常经典的有Sobel，随后出现的二阶算子代表有canny，都采用差分信息来表征边缘上下文的突变及细节特征。但是这些基于手工传统算子的模型往往局限于它的浅层表征能力。</a:t>
            </a:r>
            <a:endParaRPr lang="zh-CN" altLang="en-US"/>
          </a:p>
          <a:p>
            <a:endParaRPr lang="zh-CN" altLang="en-US"/>
          </a:p>
          <a:p>
            <a:r>
              <a:rPr lang="zh-CN" altLang="en-US"/>
              <a:t>随后深度学习的出现给边缘检测注入了新的活力，CNN通过卷积的深层堆叠，能够有效地捕捉图像的语义特征，在这个阶段CNN是作为分类器，用sigmod函数来输出一个点是否是边缘点的概率，卷积核扮演了捕捉局部图像模式的作用。 但是原始CNN在对卷积核的初始化过程中并没有显式的梯度编码限制，使其在训练过程中很难聚焦对图像梯度信息的提取，从而影响了边缘预测的精度。</a:t>
            </a:r>
            <a:endParaRPr lang="zh-CN" altLang="en-US"/>
          </a:p>
          <a:p>
            <a:endParaRPr lang="zh-CN" altLang="en-US"/>
          </a:p>
          <a:p>
            <a:r>
              <a:rPr lang="zh-CN" altLang="en-US"/>
              <a:t>随后也有CNN与传统的算子结合的算法出现，但是传统算子只承担候选边缘点的筛选，用于减轻CNN的计算负担，并没有深度融合两者。</a:t>
            </a:r>
            <a:endParaRPr lang="zh-CN" altLang="en-US"/>
          </a:p>
          <a:p>
            <a:endParaRPr lang="zh-CN" altLang="en-US"/>
          </a:p>
          <a:p>
            <a:r>
              <a:rPr lang="zh-CN" altLang="en-US"/>
              <a:t>今天我介绍的算法像素差分网络就非常好的结合两者的优势。</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本文相关工作有三个主要方向</a:t>
            </a:r>
            <a:endParaRPr lang="zh-CN" altLang="en-US"/>
          </a:p>
          <a:p>
            <a:endParaRPr lang="zh-CN" altLang="en-US"/>
          </a:p>
          <a:p>
            <a:r>
              <a:rPr lang="zh-CN" altLang="en-US"/>
              <a:t>一个是传统的边缘检测算子，他们所代表的像素差分思想是PDC的主要来源，PDC不依赖于传统算子检测器的边缘信息，而是直接将梯度信息提取过程整合到卷积操作中，这样做更紧凑，更易学习。</a:t>
            </a:r>
            <a:endParaRPr lang="zh-CN" altLang="en-US"/>
          </a:p>
          <a:p>
            <a:endParaRPr lang="zh-CN" altLang="en-US"/>
          </a:p>
          <a:p>
            <a:r>
              <a:rPr lang="zh-CN" altLang="en-US"/>
              <a:t>一个是轻型的网络结构，但是现在很多的轻型的网络有很多缺陷.先前的轻量级网络在边缘检测的准确率不尽人意，基于多分支的结构可能导致运行效率低下。</a:t>
            </a:r>
            <a:endParaRPr lang="zh-CN" altLang="en-US"/>
          </a:p>
          <a:p>
            <a:endParaRPr lang="zh-CN" altLang="en-US"/>
          </a:p>
          <a:p>
            <a:r>
              <a:rPr lang="zh-CN" altLang="en-US"/>
              <a:t>一个是与传统的差分算子结合，LBP是非常经典的纹理描述算子，PiDiNet的三个差分算子就是由LBP衍生而来，且这三种算子在与卷积的结合的过程中都可以转换成普通的卷积网络计算。与Gabor卷积网络相比PDC的卷积计算更精简。</a:t>
            </a:r>
            <a:endParaRPr lang="zh-CN" altLang="en-US"/>
          </a:p>
          <a:p>
            <a:endParaRPr lang="zh-CN" altLang="en-US"/>
          </a:p>
          <a:p>
            <a:r>
              <a:rPr lang="zh-CN" altLang="en-US"/>
              <a:t>### </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9769" name="标题 1"/>
          <p:cNvSpPr>
            <a:spLocks noGrp="1"/>
          </p:cNvSpPr>
          <p:nvPr>
            <p:ph type="ctrTitle"/>
          </p:nvPr>
        </p:nvSpPr>
        <p:spPr>
          <a:xfrm>
            <a:off x="914400" y="2130427"/>
            <a:ext cx="10363200" cy="1470025"/>
          </a:xfrm>
        </p:spPr>
        <p:txBody>
          <a:bodyPr/>
          <a:lstStyle/>
          <a:p>
            <a:r>
              <a:rPr lang="zh-CN" altLang="en-US"/>
              <a:t>单击此处编辑母版标题样式</a:t>
            </a:r>
            <a:endParaRPr lang="zh-CN" altLang="en-US"/>
          </a:p>
        </p:txBody>
      </p:sp>
      <p:sp>
        <p:nvSpPr>
          <p:cNvPr id="1049770" name="副标题 2"/>
          <p:cNvSpPr>
            <a:spLocks noGrp="1"/>
          </p:cNvSpPr>
          <p:nvPr>
            <p:ph type="subTitle" idx="1"/>
          </p:nvPr>
        </p:nvSpPr>
        <p:spPr>
          <a:xfrm>
            <a:off x="1828800" y="3886200"/>
            <a:ext cx="8534400" cy="1752600"/>
          </a:xfrm>
        </p:spPr>
        <p:txBody>
          <a:bodyPr/>
          <a:lstStyle>
            <a:lvl1pPr marL="0" indent="0" algn="ctr">
              <a:buNone/>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lang="zh-CN" altLang="en-US"/>
              <a:t>单击此处编辑母版副标题样式</a:t>
            </a:r>
            <a:endParaRPr lang="zh-CN" altLang="en-US"/>
          </a:p>
        </p:txBody>
      </p:sp>
      <p:sp>
        <p:nvSpPr>
          <p:cNvPr id="1049771" name="Rectangle 1096"/>
          <p:cNvSpPr>
            <a:spLocks noGrp="1" noChangeArrowheads="1"/>
          </p:cNvSpPr>
          <p:nvPr>
            <p:ph type="dt" sz="half" idx="10"/>
          </p:nvPr>
        </p:nvSpPr>
        <p:spPr/>
        <p:txBody>
          <a:bodyPr/>
          <a:lstStyle/>
          <a:p>
            <a:fld id="{43ADC22A-E89E-4CA4-A9DA-F00837335342}" type="datetime1">
              <a:rPr lang="zh-CN" altLang="en-US" smtClean="0"/>
            </a:fld>
            <a:endParaRPr lang="zh-CN" altLang="en-US" b="1" i="1"/>
          </a:p>
        </p:txBody>
      </p:sp>
      <p:sp>
        <p:nvSpPr>
          <p:cNvPr id="1049772" name="Rectangle 1097"/>
          <p:cNvSpPr>
            <a:spLocks noGrp="1" noChangeArrowheads="1"/>
          </p:cNvSpPr>
          <p:nvPr>
            <p:ph type="ftr" sz="quarter" idx="11"/>
          </p:nvPr>
        </p:nvSpPr>
        <p:spPr/>
        <p:txBody>
          <a:bodyPr/>
          <a:lstStyle/>
          <a:p>
            <a:endParaRPr lang="zh-CN" altLang="en-US"/>
          </a:p>
        </p:txBody>
      </p:sp>
      <p:sp>
        <p:nvSpPr>
          <p:cNvPr id="1049773" name="Rectangle 1098"/>
          <p:cNvSpPr>
            <a:spLocks noGrp="1" noChangeArrowheads="1"/>
          </p:cNvSpPr>
          <p:nvPr>
            <p:ph type="sldNum" sz="quarter" idx="12"/>
          </p:nvPr>
        </p:nvSpPr>
        <p:spPr/>
        <p:txBody>
          <a:bodyPr/>
          <a:lstStyle/>
          <a:p>
            <a:fld id="{30055C4C-D7A3-431C-BDD5-E6EB3A7AC7E0}" type="slidenum">
              <a:rPr lang="zh-CN" altLang="en-US"/>
            </a:fld>
            <a:endParaRPr lang="zh-CN" altLang="en-US"/>
          </a:p>
        </p:txBody>
      </p:sp>
    </p:spTree>
  </p:cSld>
  <p:clrMapOvr>
    <a:masterClrMapping/>
  </p:clrMapOvr>
  <p:transition spd="med">
    <p:cu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9785" name="标题 1"/>
          <p:cNvSpPr>
            <a:spLocks noGrp="1"/>
          </p:cNvSpPr>
          <p:nvPr>
            <p:ph type="title"/>
          </p:nvPr>
        </p:nvSpPr>
        <p:spPr/>
        <p:txBody>
          <a:bodyPr/>
          <a:lstStyle/>
          <a:p>
            <a:r>
              <a:rPr lang="zh-CN" altLang="en-US"/>
              <a:t>单击此处编辑母版标题样式</a:t>
            </a:r>
            <a:endParaRPr lang="zh-CN" altLang="en-US"/>
          </a:p>
        </p:txBody>
      </p:sp>
      <p:sp>
        <p:nvSpPr>
          <p:cNvPr id="1049786"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787" name="Rectangle 1096"/>
          <p:cNvSpPr>
            <a:spLocks noGrp="1" noChangeArrowheads="1"/>
          </p:cNvSpPr>
          <p:nvPr>
            <p:ph type="dt" sz="half" idx="10"/>
          </p:nvPr>
        </p:nvSpPr>
        <p:spPr/>
        <p:txBody>
          <a:bodyPr/>
          <a:lstStyle/>
          <a:p>
            <a:fld id="{D4ACED31-FBD9-4AF6-B0F4-54C40CE7C31F}" type="datetime1">
              <a:rPr lang="zh-CN" altLang="en-US" smtClean="0"/>
            </a:fld>
            <a:endParaRPr lang="zh-CN" altLang="en-US" b="1" i="1"/>
          </a:p>
        </p:txBody>
      </p:sp>
      <p:sp>
        <p:nvSpPr>
          <p:cNvPr id="1049788" name="Rectangle 1097"/>
          <p:cNvSpPr>
            <a:spLocks noGrp="1" noChangeArrowheads="1"/>
          </p:cNvSpPr>
          <p:nvPr>
            <p:ph type="ftr" sz="quarter" idx="11"/>
          </p:nvPr>
        </p:nvSpPr>
        <p:spPr/>
        <p:txBody>
          <a:bodyPr/>
          <a:lstStyle/>
          <a:p>
            <a:endParaRPr lang="zh-CN" altLang="en-US"/>
          </a:p>
        </p:txBody>
      </p:sp>
      <p:sp>
        <p:nvSpPr>
          <p:cNvPr id="1049789" name="Rectangle 1098"/>
          <p:cNvSpPr>
            <a:spLocks noGrp="1" noChangeArrowheads="1"/>
          </p:cNvSpPr>
          <p:nvPr>
            <p:ph type="sldNum" sz="quarter" idx="12"/>
          </p:nvPr>
        </p:nvSpPr>
        <p:spPr/>
        <p:txBody>
          <a:bodyPr/>
          <a:lstStyle/>
          <a:p>
            <a:fld id="{EC627E0C-9583-4BB6-9343-D17892D0D83E}" type="slidenum">
              <a:rPr lang="zh-CN" altLang="en-US"/>
            </a:fld>
            <a:endParaRPr lang="zh-CN" altLang="en-US"/>
          </a:p>
        </p:txBody>
      </p:sp>
    </p:spTree>
  </p:cSld>
  <p:clrMapOvr>
    <a:masterClrMapping/>
  </p:clrMapOvr>
  <p:transition spd="med">
    <p:cu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1049764" name="竖排标题 1"/>
          <p:cNvSpPr>
            <a:spLocks noGrp="1"/>
          </p:cNvSpPr>
          <p:nvPr>
            <p:ph type="title" orient="vert"/>
          </p:nvPr>
        </p:nvSpPr>
        <p:spPr>
          <a:xfrm>
            <a:off x="8845551" y="228602"/>
            <a:ext cx="2733675" cy="5768975"/>
          </a:xfrm>
        </p:spPr>
        <p:txBody>
          <a:bodyPr vert="eaVert"/>
          <a:lstStyle/>
          <a:p>
            <a:r>
              <a:rPr lang="zh-CN" altLang="en-US"/>
              <a:t>单击此处编辑母版标题样式</a:t>
            </a:r>
            <a:endParaRPr lang="zh-CN" altLang="en-US"/>
          </a:p>
        </p:txBody>
      </p:sp>
      <p:sp>
        <p:nvSpPr>
          <p:cNvPr id="1049765" name="竖排文字占位符 2"/>
          <p:cNvSpPr>
            <a:spLocks noGrp="1"/>
          </p:cNvSpPr>
          <p:nvPr>
            <p:ph type="body" orient="vert" idx="1"/>
          </p:nvPr>
        </p:nvSpPr>
        <p:spPr>
          <a:xfrm>
            <a:off x="639764" y="228602"/>
            <a:ext cx="8053387" cy="576897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766" name="Rectangle 1096"/>
          <p:cNvSpPr>
            <a:spLocks noGrp="1" noChangeArrowheads="1"/>
          </p:cNvSpPr>
          <p:nvPr>
            <p:ph type="dt" sz="half" idx="10"/>
          </p:nvPr>
        </p:nvSpPr>
        <p:spPr/>
        <p:txBody>
          <a:bodyPr/>
          <a:lstStyle/>
          <a:p>
            <a:fld id="{633320E3-A737-4ADD-BC72-DA6C453EA8AD}" type="datetime1">
              <a:rPr lang="zh-CN" altLang="en-US" smtClean="0"/>
            </a:fld>
            <a:endParaRPr lang="zh-CN" altLang="en-US" b="1" i="1"/>
          </a:p>
        </p:txBody>
      </p:sp>
      <p:sp>
        <p:nvSpPr>
          <p:cNvPr id="1049767" name="Rectangle 1097"/>
          <p:cNvSpPr>
            <a:spLocks noGrp="1" noChangeArrowheads="1"/>
          </p:cNvSpPr>
          <p:nvPr>
            <p:ph type="ftr" sz="quarter" idx="11"/>
          </p:nvPr>
        </p:nvSpPr>
        <p:spPr/>
        <p:txBody>
          <a:bodyPr/>
          <a:lstStyle/>
          <a:p>
            <a:endParaRPr lang="zh-CN" altLang="en-US"/>
          </a:p>
        </p:txBody>
      </p:sp>
      <p:sp>
        <p:nvSpPr>
          <p:cNvPr id="1049768" name="Rectangle 1098"/>
          <p:cNvSpPr>
            <a:spLocks noGrp="1" noChangeArrowheads="1"/>
          </p:cNvSpPr>
          <p:nvPr>
            <p:ph type="sldNum" sz="quarter" idx="12"/>
          </p:nvPr>
        </p:nvSpPr>
        <p:spPr/>
        <p:txBody>
          <a:bodyPr/>
          <a:lstStyle/>
          <a:p>
            <a:fld id="{548816AE-6FA8-4183-978A-8319EA456296}" type="slidenum">
              <a:rPr lang="zh-CN" altLang="en-US"/>
            </a:fld>
            <a:endParaRPr lang="zh-CN" altLang="en-US"/>
          </a:p>
        </p:txBody>
      </p:sp>
    </p:spTree>
  </p:cSld>
  <p:clrMapOvr>
    <a:masterClrMapping/>
  </p:clrMapOvr>
  <p:transition spd="med">
    <p:cu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45228" y="6410338"/>
            <a:ext cx="2844800" cy="476250"/>
          </a:xfrm>
          <a:prstGeom prst="rect">
            <a:avLst/>
          </a:prstGeom>
        </p:spPr>
        <p:txBody>
          <a:bodyPr anchor="ctr" anchorCtr="0"/>
          <a:lstStyle>
            <a:lvl1pPr>
              <a:defRPr/>
            </a:lvl1pPr>
          </a:lstStyle>
          <a:p>
            <a:pPr>
              <a:defRPr/>
            </a:pPr>
            <a:endParaRPr lang="zh-CN" altLang="en-US"/>
          </a:p>
        </p:txBody>
      </p:sp>
      <p:sp>
        <p:nvSpPr>
          <p:cNvPr id="4" name="页脚占位符 3"/>
          <p:cNvSpPr>
            <a:spLocks noGrp="1"/>
          </p:cNvSpPr>
          <p:nvPr>
            <p:ph type="ftr" sz="quarter" idx="11"/>
          </p:nvPr>
        </p:nvSpPr>
        <p:spPr>
          <a:xfrm>
            <a:off x="4165600" y="6410338"/>
            <a:ext cx="3860800" cy="476250"/>
          </a:xfrm>
          <a:prstGeom prst="rect">
            <a:avLst/>
          </a:prstGeom>
        </p:spPr>
        <p:txBody>
          <a:bodyPr anchor="ctr" anchorCtr="0"/>
          <a:lstStyle>
            <a:lvl1pPr>
              <a:defRPr/>
            </a:lvl1pPr>
          </a:lstStyle>
          <a:p>
            <a:pPr>
              <a:defRPr/>
            </a:pPr>
            <a:endParaRPr lang="zh-CN" altLang="en-US"/>
          </a:p>
        </p:txBody>
      </p:sp>
      <p:sp>
        <p:nvSpPr>
          <p:cNvPr id="5" name="灯片编号占位符 4"/>
          <p:cNvSpPr>
            <a:spLocks noGrp="1"/>
          </p:cNvSpPr>
          <p:nvPr>
            <p:ph type="sldNum" sz="quarter" idx="12"/>
          </p:nvPr>
        </p:nvSpPr>
        <p:spPr>
          <a:xfrm>
            <a:off x="9301972" y="6410338"/>
            <a:ext cx="2844800" cy="476250"/>
          </a:xfrm>
        </p:spPr>
        <p:txBody>
          <a:bodyPr anchor="ctr" anchorCtr="0"/>
          <a:lstStyle>
            <a:lvl1pPr algn="r">
              <a:defRPr/>
            </a:lvl1pPr>
          </a:lstStyle>
          <a:p>
            <a:pPr>
              <a:defRPr/>
            </a:pPr>
            <a:fld id="{7209E6C1-1C34-425C-B085-B5FA8DE29391}" type="slidenum">
              <a:rPr lang="zh-CN" altLang="en-US" smtClean="0"/>
            </a:fld>
            <a:endParaRPr lang="en-US" altLang="zh-CN" sz="1800" dirty="0"/>
          </a:p>
        </p:txBody>
      </p:sp>
    </p:spTree>
  </p:cSld>
  <p:clrMapOvr>
    <a:masterClrMapping/>
  </p:clrMapOvr>
  <p:transition spd="med">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1048595" name="标题 1"/>
          <p:cNvSpPr>
            <a:spLocks noGrp="1"/>
          </p:cNvSpPr>
          <p:nvPr>
            <p:ph type="title"/>
          </p:nvPr>
        </p:nvSpPr>
        <p:spPr/>
        <p:txBody>
          <a:bodyPr/>
          <a:lstStyle/>
          <a:p>
            <a:r>
              <a:rPr lang="zh-CN" altLang="en-US"/>
              <a:t>单击此处编辑母版标题样式</a:t>
            </a:r>
            <a:endParaRPr lang="zh-CN" altLang="en-US"/>
          </a:p>
        </p:txBody>
      </p:sp>
      <p:sp>
        <p:nvSpPr>
          <p:cNvPr id="1048596"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8597" name="Rectangle 1096"/>
          <p:cNvSpPr>
            <a:spLocks noGrp="1" noChangeArrowheads="1"/>
          </p:cNvSpPr>
          <p:nvPr>
            <p:ph type="dt" sz="half" idx="10"/>
          </p:nvPr>
        </p:nvSpPr>
        <p:spPr/>
        <p:txBody>
          <a:bodyPr/>
          <a:lstStyle/>
          <a:p>
            <a:fld id="{07108355-6E83-4B14-AA43-7CEB1E503A45}" type="datetime1">
              <a:rPr lang="zh-CN" altLang="en-US" smtClean="0"/>
            </a:fld>
            <a:endParaRPr lang="zh-CN" altLang="en-US" b="1" i="1"/>
          </a:p>
        </p:txBody>
      </p:sp>
      <p:sp>
        <p:nvSpPr>
          <p:cNvPr id="1048598" name="Rectangle 1097"/>
          <p:cNvSpPr>
            <a:spLocks noGrp="1" noChangeArrowheads="1"/>
          </p:cNvSpPr>
          <p:nvPr>
            <p:ph type="ftr" sz="quarter" idx="11"/>
          </p:nvPr>
        </p:nvSpPr>
        <p:spPr/>
        <p:txBody>
          <a:bodyPr/>
          <a:lstStyle/>
          <a:p>
            <a:endParaRPr lang="zh-CN" altLang="en-US"/>
          </a:p>
        </p:txBody>
      </p:sp>
      <p:sp>
        <p:nvSpPr>
          <p:cNvPr id="7" name="Rectangle 1098"/>
          <p:cNvSpPr>
            <a:spLocks noGrp="1" noChangeArrowheads="1"/>
          </p:cNvSpPr>
          <p:nvPr>
            <p:ph type="sldNum" sz="quarter" idx="12"/>
          </p:nvPr>
        </p:nvSpPr>
        <p:spPr>
          <a:xfrm>
            <a:off x="10778385" y="6415090"/>
            <a:ext cx="1311275" cy="365125"/>
          </a:xfrm>
        </p:spPr>
        <p:txBody>
          <a:bodyPr/>
          <a:lstStyle>
            <a:lvl1pPr>
              <a:defRPr sz="1050" b="0"/>
            </a:lvl1pPr>
          </a:lstStyle>
          <a:p>
            <a:fld id="{89DB14B3-731A-4352-BC82-B1993596BD11}" type="slidenum">
              <a:rPr lang="zh-CN" altLang="en-US" smtClean="0"/>
            </a:fld>
            <a:endParaRPr lang="zh-CN" altLang="en-US" dirty="0"/>
          </a:p>
        </p:txBody>
      </p:sp>
    </p:spTree>
  </p:cSld>
  <p:clrMapOvr>
    <a:overrideClrMapping bg1="lt1" tx1="dk1" bg2="lt2" tx2="dk2" accent1="accent1" accent2="accent2" accent3="accent3" accent4="accent4" accent5="accent5" accent6="accent6" hlink="hlink" folHlink="folHlink"/>
  </p:clrMapOvr>
  <p:transition spd="med">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9780" name="标题 1"/>
          <p:cNvSpPr>
            <a:spLocks noGrp="1"/>
          </p:cNvSpPr>
          <p:nvPr>
            <p:ph type="title"/>
          </p:nvPr>
        </p:nvSpPr>
        <p:spPr>
          <a:xfrm>
            <a:off x="963613" y="4406902"/>
            <a:ext cx="10363200" cy="1362075"/>
          </a:xfrm>
        </p:spPr>
        <p:txBody>
          <a:bodyPr anchor="t"/>
          <a:lstStyle>
            <a:lvl1pPr algn="l">
              <a:defRPr sz="3000" b="1" cap="all"/>
            </a:lvl1pPr>
          </a:lstStyle>
          <a:p>
            <a:r>
              <a:rPr lang="zh-CN" altLang="en-US"/>
              <a:t>单击此处编辑母版标题样式</a:t>
            </a:r>
            <a:endParaRPr lang="zh-CN" altLang="en-US"/>
          </a:p>
        </p:txBody>
      </p:sp>
      <p:sp>
        <p:nvSpPr>
          <p:cNvPr id="1049781" name="文本占位符 2"/>
          <p:cNvSpPr>
            <a:spLocks noGrp="1"/>
          </p:cNvSpPr>
          <p:nvPr>
            <p:ph type="body" idx="1"/>
          </p:nvPr>
        </p:nvSpPr>
        <p:spPr>
          <a:xfrm>
            <a:off x="963613" y="2906713"/>
            <a:ext cx="103632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1049782" name="Rectangle 1096"/>
          <p:cNvSpPr>
            <a:spLocks noGrp="1" noChangeArrowheads="1"/>
          </p:cNvSpPr>
          <p:nvPr>
            <p:ph type="dt" sz="half" idx="10"/>
          </p:nvPr>
        </p:nvSpPr>
        <p:spPr/>
        <p:txBody>
          <a:bodyPr/>
          <a:lstStyle/>
          <a:p>
            <a:fld id="{F680BDC2-098E-408A-97A7-2C188B209A9D}" type="datetime1">
              <a:rPr lang="zh-CN" altLang="en-US" smtClean="0"/>
            </a:fld>
            <a:endParaRPr lang="zh-CN" altLang="en-US" b="1" i="1"/>
          </a:p>
        </p:txBody>
      </p:sp>
      <p:sp>
        <p:nvSpPr>
          <p:cNvPr id="1049783" name="Rectangle 1097"/>
          <p:cNvSpPr>
            <a:spLocks noGrp="1" noChangeArrowheads="1"/>
          </p:cNvSpPr>
          <p:nvPr>
            <p:ph type="ftr" sz="quarter" idx="11"/>
          </p:nvPr>
        </p:nvSpPr>
        <p:spPr/>
        <p:txBody>
          <a:bodyPr/>
          <a:lstStyle/>
          <a:p>
            <a:endParaRPr lang="zh-CN" altLang="en-US"/>
          </a:p>
        </p:txBody>
      </p:sp>
      <p:sp>
        <p:nvSpPr>
          <p:cNvPr id="1049784" name="Rectangle 1098"/>
          <p:cNvSpPr>
            <a:spLocks noGrp="1" noChangeArrowheads="1"/>
          </p:cNvSpPr>
          <p:nvPr>
            <p:ph type="sldNum" sz="quarter" idx="12"/>
          </p:nvPr>
        </p:nvSpPr>
        <p:spPr/>
        <p:txBody>
          <a:bodyPr/>
          <a:lstStyle/>
          <a:p>
            <a:fld id="{BF1226E9-A8D7-433D-8FF6-126998C986E4}" type="slidenum">
              <a:rPr lang="zh-CN" altLang="en-US"/>
            </a:fld>
            <a:endParaRPr lang="zh-CN" altLang="en-US"/>
          </a:p>
        </p:txBody>
      </p:sp>
    </p:spTree>
  </p:cSld>
  <p:clrMapOvr>
    <a:masterClrMapping/>
  </p:clrMapOvr>
  <p:transition spd="med">
    <p:cu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9750" name="标题 1"/>
          <p:cNvSpPr>
            <a:spLocks noGrp="1"/>
          </p:cNvSpPr>
          <p:nvPr>
            <p:ph type="title"/>
          </p:nvPr>
        </p:nvSpPr>
        <p:spPr/>
        <p:txBody>
          <a:bodyPr/>
          <a:lstStyle/>
          <a:p>
            <a:r>
              <a:rPr lang="zh-CN" altLang="en-US"/>
              <a:t>单击此处编辑母版标题样式</a:t>
            </a:r>
            <a:endParaRPr lang="zh-CN" altLang="en-US"/>
          </a:p>
        </p:txBody>
      </p:sp>
      <p:sp>
        <p:nvSpPr>
          <p:cNvPr id="1049751" name="内容占位符 2"/>
          <p:cNvSpPr>
            <a:spLocks noGrp="1"/>
          </p:cNvSpPr>
          <p:nvPr>
            <p:ph sz="half" idx="1"/>
          </p:nvPr>
        </p:nvSpPr>
        <p:spPr>
          <a:xfrm>
            <a:off x="639765" y="1222375"/>
            <a:ext cx="5392737" cy="47752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752" name="内容占位符 3"/>
          <p:cNvSpPr>
            <a:spLocks noGrp="1"/>
          </p:cNvSpPr>
          <p:nvPr>
            <p:ph sz="half" idx="2"/>
          </p:nvPr>
        </p:nvSpPr>
        <p:spPr>
          <a:xfrm>
            <a:off x="6184900" y="1222375"/>
            <a:ext cx="5394325" cy="47752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753" name="Rectangle 1096"/>
          <p:cNvSpPr>
            <a:spLocks noGrp="1" noChangeArrowheads="1"/>
          </p:cNvSpPr>
          <p:nvPr>
            <p:ph type="dt" sz="half" idx="10"/>
          </p:nvPr>
        </p:nvSpPr>
        <p:spPr/>
        <p:txBody>
          <a:bodyPr/>
          <a:lstStyle/>
          <a:p>
            <a:fld id="{FF2AB2A5-7A8A-4F58-A554-B42D7FCF923B}" type="datetime1">
              <a:rPr lang="zh-CN" altLang="en-US" smtClean="0"/>
            </a:fld>
            <a:endParaRPr lang="zh-CN" altLang="en-US" b="1" i="1"/>
          </a:p>
        </p:txBody>
      </p:sp>
      <p:sp>
        <p:nvSpPr>
          <p:cNvPr id="1049754" name="Rectangle 1097"/>
          <p:cNvSpPr>
            <a:spLocks noGrp="1" noChangeArrowheads="1"/>
          </p:cNvSpPr>
          <p:nvPr>
            <p:ph type="ftr" sz="quarter" idx="11"/>
          </p:nvPr>
        </p:nvSpPr>
        <p:spPr/>
        <p:txBody>
          <a:bodyPr/>
          <a:lstStyle/>
          <a:p>
            <a:endParaRPr lang="zh-CN" altLang="en-US"/>
          </a:p>
        </p:txBody>
      </p:sp>
      <p:sp>
        <p:nvSpPr>
          <p:cNvPr id="1049755" name="Rectangle 1098"/>
          <p:cNvSpPr>
            <a:spLocks noGrp="1" noChangeArrowheads="1"/>
          </p:cNvSpPr>
          <p:nvPr>
            <p:ph type="sldNum" sz="quarter" idx="12"/>
          </p:nvPr>
        </p:nvSpPr>
        <p:spPr/>
        <p:txBody>
          <a:bodyPr/>
          <a:lstStyle/>
          <a:p>
            <a:fld id="{B52D239C-B544-419A-AA47-2182D1DC8F2A}" type="slidenum">
              <a:rPr lang="zh-CN" altLang="en-US"/>
            </a:fld>
            <a:endParaRPr lang="zh-CN" altLang="en-US"/>
          </a:p>
        </p:txBody>
      </p:sp>
    </p:spTree>
  </p:cSld>
  <p:clrMapOvr>
    <a:masterClrMapping/>
  </p:clrMapOvr>
  <p:transition spd="med">
    <p:cu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9756" name="标题 1"/>
          <p:cNvSpPr>
            <a:spLocks noGrp="1"/>
          </p:cNvSpPr>
          <p:nvPr>
            <p:ph type="title"/>
          </p:nvPr>
        </p:nvSpPr>
        <p:spPr>
          <a:xfrm>
            <a:off x="609600" y="274638"/>
            <a:ext cx="10972800" cy="1143000"/>
          </a:xfrm>
        </p:spPr>
        <p:txBody>
          <a:bodyPr/>
          <a:lstStyle/>
          <a:p>
            <a:r>
              <a:rPr lang="zh-CN" altLang="en-US"/>
              <a:t>单击此处编辑母版标题样式</a:t>
            </a:r>
            <a:endParaRPr lang="zh-CN" altLang="en-US"/>
          </a:p>
        </p:txBody>
      </p:sp>
      <p:sp>
        <p:nvSpPr>
          <p:cNvPr id="1049757" name="文本占位符 2"/>
          <p:cNvSpPr>
            <a:spLocks noGrp="1"/>
          </p:cNvSpPr>
          <p:nvPr>
            <p:ph type="body" idx="1"/>
          </p:nvPr>
        </p:nvSpPr>
        <p:spPr>
          <a:xfrm>
            <a:off x="609601" y="1535113"/>
            <a:ext cx="53863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1049758" name="内容占位符 3"/>
          <p:cNvSpPr>
            <a:spLocks noGrp="1"/>
          </p:cNvSpPr>
          <p:nvPr>
            <p:ph sz="half" idx="2"/>
          </p:nvPr>
        </p:nvSpPr>
        <p:spPr>
          <a:xfrm>
            <a:off x="609601" y="2174875"/>
            <a:ext cx="53863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759" name="文本占位符 4"/>
          <p:cNvSpPr>
            <a:spLocks noGrp="1"/>
          </p:cNvSpPr>
          <p:nvPr>
            <p:ph type="body" sz="quarter" idx="3"/>
          </p:nvPr>
        </p:nvSpPr>
        <p:spPr>
          <a:xfrm>
            <a:off x="6192837" y="1535113"/>
            <a:ext cx="538956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1049760" name="内容占位符 5"/>
          <p:cNvSpPr>
            <a:spLocks noGrp="1"/>
          </p:cNvSpPr>
          <p:nvPr>
            <p:ph sz="quarter" idx="4"/>
          </p:nvPr>
        </p:nvSpPr>
        <p:spPr>
          <a:xfrm>
            <a:off x="6192837" y="2174875"/>
            <a:ext cx="538956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761" name="Rectangle 1096"/>
          <p:cNvSpPr>
            <a:spLocks noGrp="1" noChangeArrowheads="1"/>
          </p:cNvSpPr>
          <p:nvPr>
            <p:ph type="dt" sz="half" idx="10"/>
          </p:nvPr>
        </p:nvSpPr>
        <p:spPr/>
        <p:txBody>
          <a:bodyPr/>
          <a:lstStyle/>
          <a:p>
            <a:fld id="{71AF49A0-AE70-4051-914F-31E7490B50B4}" type="datetime1">
              <a:rPr lang="zh-CN" altLang="en-US" smtClean="0"/>
            </a:fld>
            <a:endParaRPr lang="zh-CN" altLang="en-US" b="1" i="1"/>
          </a:p>
        </p:txBody>
      </p:sp>
      <p:sp>
        <p:nvSpPr>
          <p:cNvPr id="1049762" name="Rectangle 1097"/>
          <p:cNvSpPr>
            <a:spLocks noGrp="1" noChangeArrowheads="1"/>
          </p:cNvSpPr>
          <p:nvPr>
            <p:ph type="ftr" sz="quarter" idx="11"/>
          </p:nvPr>
        </p:nvSpPr>
        <p:spPr/>
        <p:txBody>
          <a:bodyPr/>
          <a:lstStyle/>
          <a:p>
            <a:endParaRPr lang="zh-CN" altLang="en-US"/>
          </a:p>
        </p:txBody>
      </p:sp>
      <p:sp>
        <p:nvSpPr>
          <p:cNvPr id="1049763" name="Rectangle 1098"/>
          <p:cNvSpPr>
            <a:spLocks noGrp="1" noChangeArrowheads="1"/>
          </p:cNvSpPr>
          <p:nvPr>
            <p:ph type="sldNum" sz="quarter" idx="12"/>
          </p:nvPr>
        </p:nvSpPr>
        <p:spPr/>
        <p:txBody>
          <a:bodyPr/>
          <a:lstStyle/>
          <a:p>
            <a:fld id="{0C864EAE-E214-426E-A852-45DAD4CB1399}" type="slidenum">
              <a:rPr lang="zh-CN" altLang="en-US"/>
            </a:fld>
            <a:endParaRPr lang="zh-CN" altLang="en-US"/>
          </a:p>
        </p:txBody>
      </p:sp>
    </p:spTree>
  </p:cSld>
  <p:clrMapOvr>
    <a:masterClrMapping/>
  </p:clrMapOvr>
  <p:transition spd="med">
    <p:cu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8606" name="标题 1"/>
          <p:cNvSpPr>
            <a:spLocks noGrp="1"/>
          </p:cNvSpPr>
          <p:nvPr>
            <p:ph type="title"/>
          </p:nvPr>
        </p:nvSpPr>
        <p:spPr/>
        <p:txBody>
          <a:bodyPr/>
          <a:lstStyle/>
          <a:p>
            <a:r>
              <a:rPr lang="zh-CN" altLang="en-US"/>
              <a:t>单击此处编辑母版标题样式</a:t>
            </a:r>
            <a:endParaRPr lang="zh-CN" altLang="en-US"/>
          </a:p>
        </p:txBody>
      </p:sp>
      <p:sp>
        <p:nvSpPr>
          <p:cNvPr id="1048607" name="Rectangle 1096"/>
          <p:cNvSpPr>
            <a:spLocks noGrp="1" noChangeArrowheads="1"/>
          </p:cNvSpPr>
          <p:nvPr>
            <p:ph type="dt" sz="half" idx="10"/>
          </p:nvPr>
        </p:nvSpPr>
        <p:spPr/>
        <p:txBody>
          <a:bodyPr/>
          <a:lstStyle/>
          <a:p>
            <a:fld id="{B6313E23-202A-4DBA-BDFA-113B037C340A}" type="datetime1">
              <a:rPr lang="zh-CN" altLang="en-US" smtClean="0"/>
            </a:fld>
            <a:endParaRPr lang="zh-CN" altLang="en-US" b="1" i="1"/>
          </a:p>
        </p:txBody>
      </p:sp>
      <p:sp>
        <p:nvSpPr>
          <p:cNvPr id="1048608" name="Rectangle 1097"/>
          <p:cNvSpPr>
            <a:spLocks noGrp="1" noChangeArrowheads="1"/>
          </p:cNvSpPr>
          <p:nvPr>
            <p:ph type="ftr" sz="quarter" idx="11"/>
          </p:nvPr>
        </p:nvSpPr>
        <p:spPr/>
        <p:txBody>
          <a:bodyPr/>
          <a:lstStyle/>
          <a:p>
            <a:endParaRPr lang="zh-CN" altLang="en-US"/>
          </a:p>
        </p:txBody>
      </p:sp>
      <p:sp>
        <p:nvSpPr>
          <p:cNvPr id="1048609" name="Rectangle 1098"/>
          <p:cNvSpPr>
            <a:spLocks noGrp="1" noChangeArrowheads="1"/>
          </p:cNvSpPr>
          <p:nvPr>
            <p:ph type="sldNum" sz="quarter" idx="12"/>
          </p:nvPr>
        </p:nvSpPr>
        <p:spPr>
          <a:xfrm>
            <a:off x="10778385" y="6415090"/>
            <a:ext cx="1311275" cy="365125"/>
          </a:xfrm>
        </p:spPr>
        <p:txBody>
          <a:bodyPr/>
          <a:lstStyle>
            <a:lvl1pPr>
              <a:defRPr sz="1050" b="0"/>
            </a:lvl1pPr>
          </a:lstStyle>
          <a:p>
            <a:fld id="{89DB14B3-731A-4352-BC82-B1993596BD11}" type="slidenum">
              <a:rPr lang="zh-CN" altLang="en-US" smtClean="0"/>
            </a:fld>
            <a:endParaRPr lang="zh-CN" altLang="en-US" dirty="0"/>
          </a:p>
        </p:txBody>
      </p:sp>
    </p:spTree>
  </p:cSld>
  <p:clrMapOvr>
    <a:masterClrMapping/>
  </p:clrMapOvr>
  <p:transition spd="med">
    <p:cu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583" name="Rectangle 1096"/>
          <p:cNvSpPr>
            <a:spLocks noGrp="1" noChangeArrowheads="1"/>
          </p:cNvSpPr>
          <p:nvPr>
            <p:ph type="dt" sz="half" idx="10"/>
          </p:nvPr>
        </p:nvSpPr>
        <p:spPr/>
        <p:txBody>
          <a:bodyPr/>
          <a:lstStyle/>
          <a:p>
            <a:fld id="{1A593734-0361-4874-BEC2-546E7AA82CC1}" type="datetime1">
              <a:rPr lang="zh-CN" altLang="en-US" smtClean="0"/>
            </a:fld>
            <a:endParaRPr lang="zh-CN" altLang="en-US" b="1" i="1"/>
          </a:p>
        </p:txBody>
      </p:sp>
      <p:sp>
        <p:nvSpPr>
          <p:cNvPr id="1048584" name="Rectangle 1097"/>
          <p:cNvSpPr>
            <a:spLocks noGrp="1" noChangeArrowheads="1"/>
          </p:cNvSpPr>
          <p:nvPr>
            <p:ph type="ftr" sz="quarter" idx="11"/>
          </p:nvPr>
        </p:nvSpPr>
        <p:spPr/>
        <p:txBody>
          <a:bodyPr/>
          <a:lstStyle/>
          <a:p>
            <a:endParaRPr lang="zh-CN" altLang="en-US"/>
          </a:p>
        </p:txBody>
      </p:sp>
      <p:sp>
        <p:nvSpPr>
          <p:cNvPr id="6" name="Rectangle 1098"/>
          <p:cNvSpPr>
            <a:spLocks noGrp="1" noChangeArrowheads="1"/>
          </p:cNvSpPr>
          <p:nvPr>
            <p:ph type="sldNum" sz="quarter" idx="12"/>
          </p:nvPr>
        </p:nvSpPr>
        <p:spPr>
          <a:xfrm>
            <a:off x="10778385" y="6415090"/>
            <a:ext cx="1311275" cy="365125"/>
          </a:xfrm>
        </p:spPr>
        <p:txBody>
          <a:bodyPr/>
          <a:lstStyle>
            <a:lvl1pPr>
              <a:defRPr sz="1050" b="0"/>
            </a:lvl1pPr>
          </a:lstStyle>
          <a:p>
            <a:fld id="{89DB14B3-731A-4352-BC82-B1993596BD11}" type="slidenum">
              <a:rPr lang="zh-CN" altLang="en-US" smtClean="0"/>
            </a:fld>
            <a:endParaRPr lang="zh-CN" altLang="en-US" dirty="0"/>
          </a:p>
        </p:txBody>
      </p:sp>
    </p:spTree>
  </p:cSld>
  <p:clrMapOvr>
    <a:masterClrMapping/>
  </p:clrMapOvr>
  <p:transition spd="med">
    <p:cu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9790" name="标题 1"/>
          <p:cNvSpPr>
            <a:spLocks noGrp="1"/>
          </p:cNvSpPr>
          <p:nvPr>
            <p:ph type="title"/>
          </p:nvPr>
        </p:nvSpPr>
        <p:spPr>
          <a:xfrm>
            <a:off x="609600" y="273050"/>
            <a:ext cx="4011613" cy="1162050"/>
          </a:xfrm>
        </p:spPr>
        <p:txBody>
          <a:bodyPr/>
          <a:lstStyle>
            <a:lvl1pPr algn="l">
              <a:defRPr sz="1500" b="1"/>
            </a:lvl1pPr>
          </a:lstStyle>
          <a:p>
            <a:r>
              <a:rPr lang="zh-CN" altLang="en-US"/>
              <a:t>单击此处编辑母版标题样式</a:t>
            </a:r>
            <a:endParaRPr lang="zh-CN" altLang="en-US"/>
          </a:p>
        </p:txBody>
      </p:sp>
      <p:sp>
        <p:nvSpPr>
          <p:cNvPr id="1049791" name="内容占位符 2"/>
          <p:cNvSpPr>
            <a:spLocks noGrp="1"/>
          </p:cNvSpPr>
          <p:nvPr>
            <p:ph idx="1"/>
          </p:nvPr>
        </p:nvSpPr>
        <p:spPr>
          <a:xfrm>
            <a:off x="4767265" y="273052"/>
            <a:ext cx="681513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792" name="文本占位符 3"/>
          <p:cNvSpPr>
            <a:spLocks noGrp="1"/>
          </p:cNvSpPr>
          <p:nvPr>
            <p:ph type="body" sz="half" idx="2"/>
          </p:nvPr>
        </p:nvSpPr>
        <p:spPr>
          <a:xfrm>
            <a:off x="609600" y="1435102"/>
            <a:ext cx="40116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endParaRPr lang="zh-CN" altLang="en-US"/>
          </a:p>
        </p:txBody>
      </p:sp>
      <p:sp>
        <p:nvSpPr>
          <p:cNvPr id="1049793" name="Rectangle 1096"/>
          <p:cNvSpPr>
            <a:spLocks noGrp="1" noChangeArrowheads="1"/>
          </p:cNvSpPr>
          <p:nvPr>
            <p:ph type="dt" sz="half" idx="10"/>
          </p:nvPr>
        </p:nvSpPr>
        <p:spPr/>
        <p:txBody>
          <a:bodyPr/>
          <a:lstStyle/>
          <a:p>
            <a:fld id="{99330C1F-F5BC-42E0-AA5F-D5B9A26A9E8D}" type="datetime1">
              <a:rPr lang="zh-CN" altLang="en-US" smtClean="0"/>
            </a:fld>
            <a:endParaRPr lang="zh-CN" altLang="en-US" b="1" i="1"/>
          </a:p>
        </p:txBody>
      </p:sp>
      <p:sp>
        <p:nvSpPr>
          <p:cNvPr id="1049794" name="Rectangle 1097"/>
          <p:cNvSpPr>
            <a:spLocks noGrp="1" noChangeArrowheads="1"/>
          </p:cNvSpPr>
          <p:nvPr>
            <p:ph type="ftr" sz="quarter" idx="11"/>
          </p:nvPr>
        </p:nvSpPr>
        <p:spPr/>
        <p:txBody>
          <a:bodyPr/>
          <a:lstStyle/>
          <a:p>
            <a:endParaRPr lang="zh-CN" altLang="en-US"/>
          </a:p>
        </p:txBody>
      </p:sp>
      <p:sp>
        <p:nvSpPr>
          <p:cNvPr id="1049795" name="Rectangle 1098"/>
          <p:cNvSpPr>
            <a:spLocks noGrp="1" noChangeArrowheads="1"/>
          </p:cNvSpPr>
          <p:nvPr>
            <p:ph type="sldNum" sz="quarter" idx="12"/>
          </p:nvPr>
        </p:nvSpPr>
        <p:spPr/>
        <p:txBody>
          <a:bodyPr/>
          <a:lstStyle/>
          <a:p>
            <a:fld id="{6F4ACBDE-81A0-4AFC-ADBB-F83DDB0974C3}" type="slidenum">
              <a:rPr lang="zh-CN" altLang="en-US"/>
            </a:fld>
            <a:endParaRPr lang="zh-CN" altLang="en-US"/>
          </a:p>
        </p:txBody>
      </p:sp>
    </p:spTree>
  </p:cSld>
  <p:clrMapOvr>
    <a:masterClrMapping/>
  </p:clrMapOvr>
  <p:transition spd="med">
    <p:cu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9774" name="标题 1"/>
          <p:cNvSpPr>
            <a:spLocks noGrp="1"/>
          </p:cNvSpPr>
          <p:nvPr>
            <p:ph type="title"/>
          </p:nvPr>
        </p:nvSpPr>
        <p:spPr>
          <a:xfrm>
            <a:off x="2389188" y="4800600"/>
            <a:ext cx="7315200" cy="566738"/>
          </a:xfrm>
        </p:spPr>
        <p:txBody>
          <a:bodyPr/>
          <a:lstStyle>
            <a:lvl1pPr algn="l">
              <a:defRPr sz="1500" b="1"/>
            </a:lvl1pPr>
          </a:lstStyle>
          <a:p>
            <a:r>
              <a:rPr lang="zh-CN" altLang="en-US"/>
              <a:t>单击此处编辑母版标题样式</a:t>
            </a:r>
            <a:endParaRPr lang="zh-CN" altLang="en-US"/>
          </a:p>
        </p:txBody>
      </p:sp>
      <p:sp>
        <p:nvSpPr>
          <p:cNvPr id="1049775" name="图片占位符 2"/>
          <p:cNvSpPr>
            <a:spLocks noGrp="1"/>
          </p:cNvSpPr>
          <p:nvPr>
            <p:ph type="pic" idx="1"/>
          </p:nvPr>
        </p:nvSpPr>
        <p:spPr>
          <a:xfrm>
            <a:off x="2389188" y="612775"/>
            <a:ext cx="73152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1049776" name="文本占位符 3"/>
          <p:cNvSpPr>
            <a:spLocks noGrp="1"/>
          </p:cNvSpPr>
          <p:nvPr>
            <p:ph type="body" sz="half" idx="2"/>
          </p:nvPr>
        </p:nvSpPr>
        <p:spPr>
          <a:xfrm>
            <a:off x="2389188"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endParaRPr lang="zh-CN" altLang="en-US"/>
          </a:p>
        </p:txBody>
      </p:sp>
      <p:sp>
        <p:nvSpPr>
          <p:cNvPr id="1049777" name="Rectangle 1096"/>
          <p:cNvSpPr>
            <a:spLocks noGrp="1" noChangeArrowheads="1"/>
          </p:cNvSpPr>
          <p:nvPr>
            <p:ph type="dt" sz="half" idx="10"/>
          </p:nvPr>
        </p:nvSpPr>
        <p:spPr/>
        <p:txBody>
          <a:bodyPr/>
          <a:lstStyle/>
          <a:p>
            <a:fld id="{EB279A69-F49C-4E84-B5F0-51A87B0ECECB}" type="datetime1">
              <a:rPr lang="zh-CN" altLang="en-US" smtClean="0"/>
            </a:fld>
            <a:endParaRPr lang="zh-CN" altLang="en-US" b="1" i="1"/>
          </a:p>
        </p:txBody>
      </p:sp>
      <p:sp>
        <p:nvSpPr>
          <p:cNvPr id="1049778" name="Rectangle 1097"/>
          <p:cNvSpPr>
            <a:spLocks noGrp="1" noChangeArrowheads="1"/>
          </p:cNvSpPr>
          <p:nvPr>
            <p:ph type="ftr" sz="quarter" idx="11"/>
          </p:nvPr>
        </p:nvSpPr>
        <p:spPr/>
        <p:txBody>
          <a:bodyPr/>
          <a:lstStyle/>
          <a:p>
            <a:endParaRPr lang="zh-CN" altLang="en-US"/>
          </a:p>
        </p:txBody>
      </p:sp>
      <p:sp>
        <p:nvSpPr>
          <p:cNvPr id="1049779" name="Rectangle 1098"/>
          <p:cNvSpPr>
            <a:spLocks noGrp="1" noChangeArrowheads="1"/>
          </p:cNvSpPr>
          <p:nvPr>
            <p:ph type="sldNum" sz="quarter" idx="12"/>
          </p:nvPr>
        </p:nvSpPr>
        <p:spPr/>
        <p:txBody>
          <a:bodyPr/>
          <a:lstStyle/>
          <a:p>
            <a:fld id="{FC5CC31D-1363-49C8-9F24-77AAE0A8B09C}" type="slidenum">
              <a:rPr lang="zh-CN" altLang="en-US"/>
            </a:fld>
            <a:endParaRPr lang="zh-CN" altLang="en-US"/>
          </a:p>
        </p:txBody>
      </p:sp>
    </p:spTree>
  </p:cSld>
  <p:clrMapOvr>
    <a:masterClrMapping/>
  </p:clrMapOvr>
  <p:transition spd="med">
    <p:cut/>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48576" name="Rectangle 1093"/>
          <p:cNvSpPr>
            <a:spLocks noChangeArrowheads="1"/>
          </p:cNvSpPr>
          <p:nvPr/>
        </p:nvSpPr>
        <p:spPr bwMode="auto">
          <a:xfrm>
            <a:off x="0" y="6346827"/>
            <a:ext cx="12192000" cy="511175"/>
          </a:xfrm>
          <a:prstGeom prst="rect">
            <a:avLst/>
          </a:prstGeom>
          <a:solidFill>
            <a:srgbClr val="00447C"/>
          </a:solidFill>
          <a:ln>
            <a:noFill/>
          </a:ln>
        </p:spPr>
        <p:txBody>
          <a:bodyPr/>
          <a:lstStyle>
            <a:lvl1pPr eaLnBrk="0" hangingPunct="0">
              <a:defRPr>
                <a:solidFill>
                  <a:srgbClr val="000000"/>
                </a:solidFill>
                <a:latin typeface="Calibri" panose="020F0702030404030204" charset="0"/>
                <a:ea typeface="SimSun" pitchFamily="2" charset="-122"/>
                <a:sym typeface="Calibri" panose="020F0702030404030204" charset="0"/>
              </a:defRPr>
            </a:lvl1pPr>
            <a:lvl2pPr eaLnBrk="0" hangingPunct="0">
              <a:defRPr>
                <a:solidFill>
                  <a:srgbClr val="000000"/>
                </a:solidFill>
                <a:latin typeface="Calibri" panose="020F0702030404030204" charset="0"/>
                <a:ea typeface="SimSun" pitchFamily="2" charset="-122"/>
                <a:sym typeface="Calibri" panose="020F0702030404030204" charset="0"/>
              </a:defRPr>
            </a:lvl2pPr>
            <a:lvl3pPr eaLnBrk="0" hangingPunct="0">
              <a:defRPr>
                <a:solidFill>
                  <a:srgbClr val="000000"/>
                </a:solidFill>
                <a:latin typeface="Calibri" panose="020F0702030404030204" charset="0"/>
                <a:ea typeface="SimSun" pitchFamily="2" charset="-122"/>
                <a:sym typeface="Calibri" panose="020F0702030404030204" charset="0"/>
              </a:defRPr>
            </a:lvl3pPr>
            <a:lvl4pPr eaLnBrk="0" hangingPunct="0">
              <a:defRPr>
                <a:solidFill>
                  <a:srgbClr val="000000"/>
                </a:solidFill>
                <a:latin typeface="Calibri" panose="020F0702030404030204" charset="0"/>
                <a:ea typeface="SimSun" pitchFamily="2" charset="-122"/>
                <a:sym typeface="Calibri" panose="020F0702030404030204" charset="0"/>
              </a:defRPr>
            </a:lvl4pPr>
            <a:lvl5pPr eaLnBrk="0" hangingPunct="0">
              <a:defRPr>
                <a:solidFill>
                  <a:srgbClr val="000000"/>
                </a:solidFill>
                <a:latin typeface="Calibri" panose="020F0702030404030204" charset="0"/>
                <a:ea typeface="SimSun" pitchFamily="2" charset="-122"/>
                <a:sym typeface="Calibri" panose="020F0702030404030204" charset="0"/>
              </a:defRPr>
            </a:lvl5pPr>
            <a:lvl6pPr marL="2282825" eaLnBrk="0" fontAlgn="base" hangingPunct="0">
              <a:spcBef>
                <a:spcPct val="0"/>
              </a:spcBef>
              <a:spcAft>
                <a:spcPct val="0"/>
              </a:spcAft>
              <a:defRPr>
                <a:solidFill>
                  <a:srgbClr val="000000"/>
                </a:solidFill>
                <a:latin typeface="Calibri" panose="020F0702030404030204" charset="0"/>
                <a:ea typeface="SimSun" pitchFamily="2" charset="-122"/>
                <a:sym typeface="Calibri" panose="020F0702030404030204" charset="0"/>
              </a:defRPr>
            </a:lvl6pPr>
            <a:lvl7pPr marL="2740025" eaLnBrk="0" fontAlgn="base" hangingPunct="0">
              <a:spcBef>
                <a:spcPct val="0"/>
              </a:spcBef>
              <a:spcAft>
                <a:spcPct val="0"/>
              </a:spcAft>
              <a:defRPr>
                <a:solidFill>
                  <a:srgbClr val="000000"/>
                </a:solidFill>
                <a:latin typeface="Calibri" panose="020F0702030404030204" charset="0"/>
                <a:ea typeface="SimSun" pitchFamily="2" charset="-122"/>
                <a:sym typeface="Calibri" panose="020F0702030404030204" charset="0"/>
              </a:defRPr>
            </a:lvl7pPr>
            <a:lvl8pPr marL="3197225" eaLnBrk="0" fontAlgn="base" hangingPunct="0">
              <a:spcBef>
                <a:spcPct val="0"/>
              </a:spcBef>
              <a:spcAft>
                <a:spcPct val="0"/>
              </a:spcAft>
              <a:defRPr>
                <a:solidFill>
                  <a:srgbClr val="000000"/>
                </a:solidFill>
                <a:latin typeface="Calibri" panose="020F0702030404030204" charset="0"/>
                <a:ea typeface="SimSun" pitchFamily="2" charset="-122"/>
                <a:sym typeface="Calibri" panose="020F0702030404030204" charset="0"/>
              </a:defRPr>
            </a:lvl8pPr>
            <a:lvl9pPr marL="3654425" eaLnBrk="0" fontAlgn="base" hangingPunct="0">
              <a:spcBef>
                <a:spcPct val="0"/>
              </a:spcBef>
              <a:spcAft>
                <a:spcPct val="0"/>
              </a:spcAft>
              <a:defRPr>
                <a:solidFill>
                  <a:srgbClr val="000000"/>
                </a:solidFill>
                <a:latin typeface="Calibri" panose="020F0702030404030204" charset="0"/>
                <a:ea typeface="SimSun" pitchFamily="2" charset="-122"/>
                <a:sym typeface="Calibri" panose="020F0702030404030204" charset="0"/>
              </a:defRPr>
            </a:lvl9pPr>
          </a:lstStyle>
          <a:p>
            <a:pPr eaLnBrk="1" fontAlgn="base" hangingPunct="1">
              <a:spcBef>
                <a:spcPct val="0"/>
              </a:spcBef>
              <a:spcAft>
                <a:spcPct val="0"/>
              </a:spcAft>
            </a:pPr>
            <a:endParaRPr lang="zh-CN" altLang="en-US" sz="1800"/>
          </a:p>
        </p:txBody>
      </p:sp>
      <p:sp>
        <p:nvSpPr>
          <p:cNvPr id="1048577" name="Rectangle 1094"/>
          <p:cNvSpPr>
            <a:spLocks noGrp="1" noChangeArrowheads="1"/>
          </p:cNvSpPr>
          <p:nvPr>
            <p:ph type="title" idx="4294967295"/>
          </p:nvPr>
        </p:nvSpPr>
        <p:spPr bwMode="auto">
          <a:xfrm>
            <a:off x="660400" y="228602"/>
            <a:ext cx="9380539" cy="784225"/>
          </a:xfrm>
          <a:prstGeom prst="rect">
            <a:avLst/>
          </a:prstGeom>
          <a:noFill/>
          <a:ln>
            <a:noFill/>
          </a:ln>
        </p:spPr>
        <p:txBody>
          <a:bodyPr vert="horz" wrap="square" lIns="91440" tIns="45720" rIns="91440" bIns="45720" numCol="1" anchor="b" anchorCtr="0" compatLnSpc="1"/>
          <a:lstStyle/>
          <a:p>
            <a:pPr lvl="0"/>
            <a:r>
              <a:rPr lang="zh-CN" altLang="en-US"/>
              <a:t>单击此处编辑母版标题样式</a:t>
            </a:r>
            <a:endParaRPr lang="en-US" altLang="en-US"/>
          </a:p>
        </p:txBody>
      </p:sp>
      <p:sp>
        <p:nvSpPr>
          <p:cNvPr id="1048578" name="Rectangle 1095"/>
          <p:cNvSpPr>
            <a:spLocks noGrp="1" noChangeArrowheads="1"/>
          </p:cNvSpPr>
          <p:nvPr>
            <p:ph type="body" idx="1"/>
          </p:nvPr>
        </p:nvSpPr>
        <p:spPr bwMode="auto">
          <a:xfrm>
            <a:off x="639763" y="1222375"/>
            <a:ext cx="10939463" cy="4775200"/>
          </a:xfrm>
          <a:prstGeom prst="rect">
            <a:avLst/>
          </a:prstGeom>
          <a:noFill/>
          <a:ln>
            <a:noFill/>
          </a:ln>
        </p:spPr>
        <p:txBody>
          <a:bodyPr vert="horz" wrap="square" lIns="0" tIns="45720" rIns="0" bIns="45720" numCol="1" anchor="t" anchorCtr="0" compatLnSpc="1"/>
          <a:lstStyle/>
          <a:p>
            <a:pPr lvl="0"/>
            <a:r>
              <a:rPr lang="zh-CN" altLang="en-US"/>
              <a:t>单击此处编辑母版文本样式</a:t>
            </a:r>
            <a:endParaRPr lang="en-US" altLang="en-US"/>
          </a:p>
          <a:p>
            <a:pPr lvl="1"/>
            <a:r>
              <a:rPr lang="zh-CN" altLang="en-US"/>
              <a:t>第二级</a:t>
            </a:r>
            <a:endParaRPr lang="en-US" altLang="en-US"/>
          </a:p>
          <a:p>
            <a:pPr lvl="2"/>
            <a:r>
              <a:rPr lang="zh-CN" altLang="en-US"/>
              <a:t>第三级</a:t>
            </a:r>
            <a:endParaRPr lang="en-US" altLang="en-US"/>
          </a:p>
          <a:p>
            <a:pPr lvl="3"/>
            <a:r>
              <a:rPr lang="zh-CN" altLang="en-US"/>
              <a:t>第四级</a:t>
            </a:r>
            <a:endParaRPr lang="en-US" altLang="en-US"/>
          </a:p>
          <a:p>
            <a:pPr lvl="4"/>
            <a:r>
              <a:rPr lang="zh-CN" altLang="en-US"/>
              <a:t>第五级</a:t>
            </a:r>
            <a:endParaRPr lang="en-US" altLang="en-US"/>
          </a:p>
        </p:txBody>
      </p:sp>
      <p:sp>
        <p:nvSpPr>
          <p:cNvPr id="1048579" name="Rectangle 1096"/>
          <p:cNvSpPr>
            <a:spLocks noGrp="1" noChangeArrowheads="1"/>
          </p:cNvSpPr>
          <p:nvPr>
            <p:ph type="dt" sz="half" idx="2"/>
          </p:nvPr>
        </p:nvSpPr>
        <p:spPr bwMode="auto">
          <a:xfrm>
            <a:off x="1096964" y="6459540"/>
            <a:ext cx="2473325" cy="365125"/>
          </a:xfrm>
          <a:prstGeom prst="rect">
            <a:avLst/>
          </a:prstGeom>
          <a:noFill/>
          <a:ln>
            <a:noFill/>
          </a:ln>
        </p:spPr>
        <p:txBody>
          <a:bodyPr vert="horz" wrap="square" lIns="91440" tIns="45720" rIns="91440" bIns="45720" numCol="1" anchor="ctr" anchorCtr="0" compatLnSpc="1"/>
          <a:lstStyle>
            <a:lvl1pPr eaLnBrk="1" hangingPunct="1">
              <a:defRPr sz="450">
                <a:solidFill>
                  <a:srgbClr val="FFFFFF"/>
                </a:solidFill>
                <a:ea typeface="Microsoft YaHei" panose="020B0503020204020204" pitchFamily="34" charset="-122"/>
              </a:defRPr>
            </a:lvl1pPr>
          </a:lstStyle>
          <a:p>
            <a:pPr fontAlgn="base">
              <a:spcBef>
                <a:spcPct val="0"/>
              </a:spcBef>
              <a:spcAft>
                <a:spcPct val="0"/>
              </a:spcAft>
            </a:pPr>
            <a:fld id="{7D4FE00E-8C06-457B-9BDE-A197369E635E}" type="datetime1">
              <a:rPr lang="zh-CN" altLang="en-US" smtClean="0">
                <a:sym typeface="Calibri" panose="020F0702030404030204" charset="0"/>
              </a:rPr>
            </a:fld>
            <a:endParaRPr lang="zh-CN" altLang="en-US" b="1" i="1">
              <a:sym typeface="Calibri" panose="020F0702030404030204" charset="0"/>
            </a:endParaRPr>
          </a:p>
        </p:txBody>
      </p:sp>
      <p:sp>
        <p:nvSpPr>
          <p:cNvPr id="1048580" name="Rectangle 1097"/>
          <p:cNvSpPr>
            <a:spLocks noGrp="1" noChangeArrowheads="1"/>
          </p:cNvSpPr>
          <p:nvPr>
            <p:ph type="ftr" sz="quarter" idx="3"/>
          </p:nvPr>
        </p:nvSpPr>
        <p:spPr bwMode="auto">
          <a:xfrm>
            <a:off x="3686177" y="6459540"/>
            <a:ext cx="4822825" cy="365125"/>
          </a:xfrm>
          <a:prstGeom prst="rect">
            <a:avLst/>
          </a:prstGeom>
          <a:noFill/>
          <a:ln>
            <a:noFill/>
          </a:ln>
        </p:spPr>
        <p:txBody>
          <a:bodyPr vert="horz" wrap="square" lIns="91440" tIns="45720" rIns="91440" bIns="45720" numCol="1" anchor="ctr" anchorCtr="0" compatLnSpc="1"/>
          <a:lstStyle>
            <a:lvl1pPr algn="ctr" eaLnBrk="1" hangingPunct="1">
              <a:defRPr sz="450" b="1" i="1">
                <a:solidFill>
                  <a:srgbClr val="FFFFFF"/>
                </a:solidFill>
                <a:ea typeface="Microsoft YaHei" panose="020B0503020204020204" pitchFamily="34" charset="-122"/>
              </a:defRPr>
            </a:lvl1pPr>
          </a:lstStyle>
          <a:p>
            <a:pPr fontAlgn="base">
              <a:spcBef>
                <a:spcPct val="0"/>
              </a:spcBef>
              <a:spcAft>
                <a:spcPct val="0"/>
              </a:spcAft>
            </a:pPr>
            <a:endParaRPr lang="zh-CN" altLang="en-US">
              <a:sym typeface="Calibri" panose="020F0702030404030204" charset="0"/>
            </a:endParaRPr>
          </a:p>
        </p:txBody>
      </p:sp>
      <p:sp>
        <p:nvSpPr>
          <p:cNvPr id="1048581" name="Rectangle 1098"/>
          <p:cNvSpPr>
            <a:spLocks noGrp="1" noChangeArrowheads="1"/>
          </p:cNvSpPr>
          <p:nvPr>
            <p:ph type="sldNum" sz="quarter" idx="4"/>
          </p:nvPr>
        </p:nvSpPr>
        <p:spPr bwMode="auto">
          <a:xfrm>
            <a:off x="10744201" y="6415090"/>
            <a:ext cx="1311275" cy="365125"/>
          </a:xfrm>
          <a:prstGeom prst="rect">
            <a:avLst/>
          </a:prstGeom>
          <a:noFill/>
          <a:ln>
            <a:noFill/>
          </a:ln>
        </p:spPr>
        <p:txBody>
          <a:bodyPr vert="horz" wrap="square" lIns="91440" tIns="45720" rIns="91440" bIns="45720" numCol="1" anchor="ctr" anchorCtr="0" compatLnSpc="1"/>
          <a:lstStyle>
            <a:lvl1pPr algn="r" eaLnBrk="1" hangingPunct="1">
              <a:defRPr sz="1800" b="1" i="1" smtClean="0">
                <a:solidFill>
                  <a:srgbClr val="FFFFFF"/>
                </a:solidFill>
                <a:ea typeface="Microsoft YaHei" panose="020B0503020204020204" pitchFamily="34" charset="-122"/>
              </a:defRPr>
            </a:lvl1pPr>
          </a:lstStyle>
          <a:p>
            <a:pPr fontAlgn="base">
              <a:spcBef>
                <a:spcPct val="0"/>
              </a:spcBef>
              <a:spcAft>
                <a:spcPct val="0"/>
              </a:spcAft>
            </a:pPr>
            <a:fld id="{4735416B-1EEB-4908-B3FA-75CB8A360816}" type="slidenum">
              <a:rPr lang="zh-CN" altLang="en-US">
                <a:sym typeface="Calibri" panose="020F0702030404030204" charset="0"/>
              </a:rPr>
            </a:fld>
            <a:endParaRPr lang="zh-CN" altLang="en-US">
              <a:sym typeface="Calibri" panose="020F0702030404030204" charset="0"/>
            </a:endParaRPr>
          </a:p>
        </p:txBody>
      </p:sp>
      <p:cxnSp>
        <p:nvCxnSpPr>
          <p:cNvPr id="3145728" name="Line 2054"/>
          <p:cNvCxnSpPr>
            <a:cxnSpLocks noChangeShapeType="1"/>
          </p:cNvCxnSpPr>
          <p:nvPr/>
        </p:nvCxnSpPr>
        <p:spPr bwMode="auto">
          <a:xfrm>
            <a:off x="639765" y="1028700"/>
            <a:ext cx="9401175" cy="0"/>
          </a:xfrm>
          <a:prstGeom prst="line">
            <a:avLst/>
          </a:prstGeom>
          <a:noFill/>
          <a:ln w="19050">
            <a:solidFill>
              <a:srgbClr val="0B4DA2"/>
            </a:solidFill>
            <a:round/>
          </a:ln>
        </p:spPr>
      </p:cxnSp>
      <p:sp>
        <p:nvSpPr>
          <p:cNvPr id="1048582" name="Rectangle 233"/>
          <p:cNvSpPr>
            <a:spLocks noChangeArrowheads="1"/>
          </p:cNvSpPr>
          <p:nvPr userDrawn="1"/>
        </p:nvSpPr>
        <p:spPr bwMode="auto">
          <a:xfrm>
            <a:off x="331789" y="428625"/>
            <a:ext cx="153987" cy="457200"/>
          </a:xfrm>
          <a:prstGeom prst="rect">
            <a:avLst/>
          </a:prstGeom>
          <a:solidFill>
            <a:srgbClr val="C00000"/>
          </a:solidFill>
          <a:ln>
            <a:noFill/>
          </a:ln>
        </p:spPr>
        <p:txBody>
          <a:bodyPr anchor="ctr"/>
          <a:lstStyle>
            <a:lvl1pPr>
              <a:lnSpc>
                <a:spcPct val="90000"/>
              </a:lnSpc>
              <a:spcBef>
                <a:spcPts val="900"/>
              </a:spcBef>
              <a:spcAft>
                <a:spcPts val="150"/>
              </a:spcAft>
              <a:buClr>
                <a:srgbClr val="0B4DA2"/>
              </a:buClr>
              <a:buSzPct val="100000"/>
              <a:buFont typeface="Calibri" panose="020F0702030404030204" charset="0"/>
              <a:buChar char=" "/>
              <a:defRPr sz="3200">
                <a:solidFill>
                  <a:srgbClr val="404040"/>
                </a:solidFill>
                <a:latin typeface="Calibri" panose="020F0702030404030204" charset="0"/>
                <a:ea typeface="SimSun" pitchFamily="2" charset="-122"/>
              </a:defRPr>
            </a:lvl1pPr>
            <a:lvl2pPr marL="742950" indent="-285750">
              <a:lnSpc>
                <a:spcPct val="90000"/>
              </a:lnSpc>
              <a:spcBef>
                <a:spcPts val="150"/>
              </a:spcBef>
              <a:spcAft>
                <a:spcPts val="300"/>
              </a:spcAft>
              <a:buClr>
                <a:srgbClr val="0B4DA2"/>
              </a:buClr>
              <a:buSzPct val="100000"/>
              <a:buFont typeface="Calibri" panose="020F0702030404030204" charset="0"/>
              <a:buChar char="◦"/>
              <a:defRPr sz="1300">
                <a:solidFill>
                  <a:srgbClr val="404040"/>
                </a:solidFill>
                <a:latin typeface="Calibri" panose="020F0702030404030204" charset="0"/>
                <a:ea typeface="SimSun" pitchFamily="2" charset="-122"/>
              </a:defRPr>
            </a:lvl2pPr>
            <a:lvl3pPr marL="1143000" indent="-228600">
              <a:lnSpc>
                <a:spcPct val="90000"/>
              </a:lnSpc>
              <a:spcBef>
                <a:spcPts val="150"/>
              </a:spcBef>
              <a:spcAft>
                <a:spcPts val="300"/>
              </a:spcAft>
              <a:buClr>
                <a:srgbClr val="0B4DA2"/>
              </a:buClr>
              <a:buSzPct val="100000"/>
              <a:buFont typeface="Calibri" panose="020F0702030404030204" charset="0"/>
              <a:buChar char="◦"/>
              <a:defRPr sz="1000">
                <a:solidFill>
                  <a:srgbClr val="404040"/>
                </a:solidFill>
                <a:latin typeface="Calibri" panose="020F0702030404030204" charset="0"/>
                <a:ea typeface="SimSun" pitchFamily="2" charset="-122"/>
              </a:defRPr>
            </a:lvl3pPr>
            <a:lvl4pPr marL="1600200" indent="-228600">
              <a:lnSpc>
                <a:spcPct val="90000"/>
              </a:lnSpc>
              <a:spcBef>
                <a:spcPts val="150"/>
              </a:spcBef>
              <a:spcAft>
                <a:spcPts val="300"/>
              </a:spcAft>
              <a:buClr>
                <a:srgbClr val="0B4DA2"/>
              </a:buClr>
              <a:buSzPct val="100000"/>
              <a:buFont typeface="Calibri" panose="020F0702030404030204" charset="0"/>
              <a:buChar char="◦"/>
              <a:defRPr sz="1000">
                <a:solidFill>
                  <a:srgbClr val="404040"/>
                </a:solidFill>
                <a:latin typeface="Calibri" panose="020F0702030404030204" charset="0"/>
                <a:ea typeface="SimSun" pitchFamily="2" charset="-122"/>
              </a:defRPr>
            </a:lvl4pPr>
            <a:lvl5pPr marL="2057400" indent="-228600">
              <a:lnSpc>
                <a:spcPct val="90000"/>
              </a:lnSpc>
              <a:spcBef>
                <a:spcPts val="150"/>
              </a:spcBef>
              <a:spcAft>
                <a:spcPts val="300"/>
              </a:spcAft>
              <a:buClr>
                <a:srgbClr val="0B4DA2"/>
              </a:buClr>
              <a:buSzPct val="100000"/>
              <a:buFont typeface="Calibri" panose="020F0702030404030204" charset="0"/>
              <a:buChar char="◦"/>
              <a:defRPr sz="1000">
                <a:solidFill>
                  <a:srgbClr val="404040"/>
                </a:solidFill>
                <a:latin typeface="Calibri" panose="020F0702030404030204" charset="0"/>
                <a:ea typeface="SimSun" pitchFamily="2" charset="-122"/>
              </a:defRPr>
            </a:lvl5pPr>
            <a:lvl6pPr marL="2514600" indent="-228600" eaLnBrk="0" fontAlgn="base" hangingPunct="0">
              <a:lnSpc>
                <a:spcPct val="90000"/>
              </a:lnSpc>
              <a:spcBef>
                <a:spcPts val="150"/>
              </a:spcBef>
              <a:spcAft>
                <a:spcPts val="300"/>
              </a:spcAft>
              <a:buClr>
                <a:srgbClr val="0B4DA2"/>
              </a:buClr>
              <a:buSzPct val="100000"/>
              <a:buFont typeface="Calibri" panose="020F0702030404030204" charset="0"/>
              <a:buChar char="◦"/>
              <a:defRPr sz="1000">
                <a:solidFill>
                  <a:srgbClr val="404040"/>
                </a:solidFill>
                <a:latin typeface="Calibri" panose="020F0702030404030204" charset="0"/>
                <a:ea typeface="SimSun" pitchFamily="2" charset="-122"/>
              </a:defRPr>
            </a:lvl6pPr>
            <a:lvl7pPr marL="2971800" indent="-228600" eaLnBrk="0" fontAlgn="base" hangingPunct="0">
              <a:lnSpc>
                <a:spcPct val="90000"/>
              </a:lnSpc>
              <a:spcBef>
                <a:spcPts val="150"/>
              </a:spcBef>
              <a:spcAft>
                <a:spcPts val="300"/>
              </a:spcAft>
              <a:buClr>
                <a:srgbClr val="0B4DA2"/>
              </a:buClr>
              <a:buSzPct val="100000"/>
              <a:buFont typeface="Calibri" panose="020F0702030404030204" charset="0"/>
              <a:buChar char="◦"/>
              <a:defRPr sz="1000">
                <a:solidFill>
                  <a:srgbClr val="404040"/>
                </a:solidFill>
                <a:latin typeface="Calibri" panose="020F0702030404030204" charset="0"/>
                <a:ea typeface="SimSun" pitchFamily="2" charset="-122"/>
              </a:defRPr>
            </a:lvl7pPr>
            <a:lvl8pPr marL="3429000" indent="-228600" eaLnBrk="0" fontAlgn="base" hangingPunct="0">
              <a:lnSpc>
                <a:spcPct val="90000"/>
              </a:lnSpc>
              <a:spcBef>
                <a:spcPts val="150"/>
              </a:spcBef>
              <a:spcAft>
                <a:spcPts val="300"/>
              </a:spcAft>
              <a:buClr>
                <a:srgbClr val="0B4DA2"/>
              </a:buClr>
              <a:buSzPct val="100000"/>
              <a:buFont typeface="Calibri" panose="020F0702030404030204" charset="0"/>
              <a:buChar char="◦"/>
              <a:defRPr sz="1000">
                <a:solidFill>
                  <a:srgbClr val="404040"/>
                </a:solidFill>
                <a:latin typeface="Calibri" panose="020F0702030404030204" charset="0"/>
                <a:ea typeface="SimSun" pitchFamily="2" charset="-122"/>
              </a:defRPr>
            </a:lvl8pPr>
            <a:lvl9pPr marL="3886200" indent="-228600" eaLnBrk="0" fontAlgn="base" hangingPunct="0">
              <a:lnSpc>
                <a:spcPct val="90000"/>
              </a:lnSpc>
              <a:spcBef>
                <a:spcPts val="150"/>
              </a:spcBef>
              <a:spcAft>
                <a:spcPts val="300"/>
              </a:spcAft>
              <a:buClr>
                <a:srgbClr val="0B4DA2"/>
              </a:buClr>
              <a:buSzPct val="100000"/>
              <a:buFont typeface="Calibri" panose="020F0702030404030204" charset="0"/>
              <a:buChar char="◦"/>
              <a:defRPr sz="1000">
                <a:solidFill>
                  <a:srgbClr val="404040"/>
                </a:solidFill>
                <a:latin typeface="Calibri" panose="020F0702030404030204" charset="0"/>
                <a:ea typeface="SimSun" pitchFamily="2" charset="-122"/>
              </a:defRPr>
            </a:lvl9pPr>
          </a:lstStyle>
          <a:p>
            <a:pPr algn="ctr" fontAlgn="base">
              <a:lnSpc>
                <a:spcPct val="100000"/>
              </a:lnSpc>
              <a:spcBef>
                <a:spcPct val="0"/>
              </a:spcBef>
              <a:spcAft>
                <a:spcPct val="0"/>
              </a:spcAft>
              <a:buFontTx/>
              <a:buNone/>
            </a:pPr>
            <a:endParaRPr lang="zh-CN" altLang="en-US" sz="1350">
              <a:solidFill>
                <a:srgbClr val="FFFFFF"/>
              </a:solidFill>
              <a:latin typeface="华文中宋" panose="02010600040101010101" pitchFamily="2" charset="-122"/>
              <a:ea typeface="华文中宋" panose="02010600040101010101" pitchFamily="2" charset="-122"/>
              <a:sym typeface="Calibri" panose="020F0702030404030204" charset="0"/>
            </a:endParaRPr>
          </a:p>
        </p:txBody>
      </p:sp>
      <p:cxnSp>
        <p:nvCxnSpPr>
          <p:cNvPr id="3145729" name="Line 404"/>
          <p:cNvCxnSpPr>
            <a:cxnSpLocks noChangeShapeType="1"/>
          </p:cNvCxnSpPr>
          <p:nvPr userDrawn="1"/>
        </p:nvCxnSpPr>
        <p:spPr bwMode="auto">
          <a:xfrm>
            <a:off x="550863" y="428625"/>
            <a:ext cx="0" cy="457200"/>
          </a:xfrm>
          <a:prstGeom prst="line">
            <a:avLst/>
          </a:prstGeom>
          <a:noFill/>
          <a:ln w="38100">
            <a:solidFill>
              <a:srgbClr val="C00000"/>
            </a:solidFill>
            <a:round/>
          </a:ln>
        </p:spPr>
      </p:cxnSp>
      <p:pic>
        <p:nvPicPr>
          <p:cNvPr id="14" name="图片 13"/>
          <p:cNvPicPr/>
          <p:nvPr userDrawn="1"/>
        </p:nvPicPr>
        <p:blipFill>
          <a:blip r:embed="rId13" cstate="print"/>
          <a:stretch>
            <a:fillRect/>
          </a:stretch>
        </p:blipFill>
        <p:spPr>
          <a:xfrm>
            <a:off x="11313006" y="130754"/>
            <a:ext cx="742470" cy="86042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cut/>
  </p:transition>
  <p:hf hdr="0" ftr="0" dt="0"/>
  <p:txStyles>
    <p:titleStyle>
      <a:lvl1pPr algn="l" rtl="0" eaLnBrk="0" fontAlgn="base" hangingPunct="0">
        <a:lnSpc>
          <a:spcPct val="85000"/>
        </a:lnSpc>
        <a:spcBef>
          <a:spcPct val="0"/>
        </a:spcBef>
        <a:spcAft>
          <a:spcPct val="0"/>
        </a:spcAft>
        <a:defRPr sz="2250">
          <a:solidFill>
            <a:srgbClr val="808080"/>
          </a:solidFill>
          <a:latin typeface="+mj-lt"/>
          <a:ea typeface="+mj-ea"/>
          <a:cs typeface="+mj-cs"/>
        </a:defRPr>
      </a:lvl1pPr>
      <a:lvl2pPr algn="l" rtl="0" eaLnBrk="0" fontAlgn="base" hangingPunct="0">
        <a:lnSpc>
          <a:spcPct val="85000"/>
        </a:lnSpc>
        <a:spcBef>
          <a:spcPct val="0"/>
        </a:spcBef>
        <a:spcAft>
          <a:spcPct val="0"/>
        </a:spcAft>
        <a:defRPr sz="2250">
          <a:solidFill>
            <a:srgbClr val="808080"/>
          </a:solidFill>
          <a:latin typeface="Calibri Light" panose="020F0302020204030204"/>
          <a:ea typeface="SimSun" pitchFamily="2" charset="-122"/>
        </a:defRPr>
      </a:lvl2pPr>
      <a:lvl3pPr algn="l" rtl="0" eaLnBrk="0" fontAlgn="base" hangingPunct="0">
        <a:lnSpc>
          <a:spcPct val="85000"/>
        </a:lnSpc>
        <a:spcBef>
          <a:spcPct val="0"/>
        </a:spcBef>
        <a:spcAft>
          <a:spcPct val="0"/>
        </a:spcAft>
        <a:defRPr sz="2250">
          <a:solidFill>
            <a:srgbClr val="808080"/>
          </a:solidFill>
          <a:latin typeface="Calibri Light" panose="020F0302020204030204"/>
          <a:ea typeface="SimSun" pitchFamily="2" charset="-122"/>
        </a:defRPr>
      </a:lvl3pPr>
      <a:lvl4pPr algn="l" rtl="0" eaLnBrk="0" fontAlgn="base" hangingPunct="0">
        <a:lnSpc>
          <a:spcPct val="85000"/>
        </a:lnSpc>
        <a:spcBef>
          <a:spcPct val="0"/>
        </a:spcBef>
        <a:spcAft>
          <a:spcPct val="0"/>
        </a:spcAft>
        <a:defRPr sz="2250">
          <a:solidFill>
            <a:srgbClr val="808080"/>
          </a:solidFill>
          <a:latin typeface="Calibri Light" panose="020F0302020204030204"/>
          <a:ea typeface="SimSun" pitchFamily="2" charset="-122"/>
        </a:defRPr>
      </a:lvl4pPr>
      <a:lvl5pPr algn="l" rtl="0" eaLnBrk="0" fontAlgn="base" hangingPunct="0">
        <a:lnSpc>
          <a:spcPct val="85000"/>
        </a:lnSpc>
        <a:spcBef>
          <a:spcPct val="0"/>
        </a:spcBef>
        <a:spcAft>
          <a:spcPct val="0"/>
        </a:spcAft>
        <a:defRPr sz="2250">
          <a:solidFill>
            <a:srgbClr val="808080"/>
          </a:solidFill>
          <a:latin typeface="Calibri Light" panose="020F0302020204030204"/>
          <a:ea typeface="SimSun" pitchFamily="2" charset="-122"/>
        </a:defRPr>
      </a:lvl5pPr>
      <a:lvl6pPr marL="342900" algn="l" rtl="0" fontAlgn="base">
        <a:lnSpc>
          <a:spcPct val="85000"/>
        </a:lnSpc>
        <a:spcBef>
          <a:spcPct val="0"/>
        </a:spcBef>
        <a:spcAft>
          <a:spcPct val="0"/>
        </a:spcAft>
        <a:defRPr sz="2250">
          <a:solidFill>
            <a:srgbClr val="808080"/>
          </a:solidFill>
          <a:latin typeface="Calibri Light" panose="020F0302020204030204"/>
          <a:ea typeface="SimSun" pitchFamily="2" charset="-122"/>
        </a:defRPr>
      </a:lvl6pPr>
      <a:lvl7pPr marL="685800" algn="l" rtl="0" fontAlgn="base">
        <a:lnSpc>
          <a:spcPct val="85000"/>
        </a:lnSpc>
        <a:spcBef>
          <a:spcPct val="0"/>
        </a:spcBef>
        <a:spcAft>
          <a:spcPct val="0"/>
        </a:spcAft>
        <a:defRPr sz="2250">
          <a:solidFill>
            <a:srgbClr val="808080"/>
          </a:solidFill>
          <a:latin typeface="Calibri Light" panose="020F0302020204030204"/>
          <a:ea typeface="SimSun" pitchFamily="2" charset="-122"/>
        </a:defRPr>
      </a:lvl7pPr>
      <a:lvl8pPr marL="1028700" algn="l" rtl="0" fontAlgn="base">
        <a:lnSpc>
          <a:spcPct val="85000"/>
        </a:lnSpc>
        <a:spcBef>
          <a:spcPct val="0"/>
        </a:spcBef>
        <a:spcAft>
          <a:spcPct val="0"/>
        </a:spcAft>
        <a:defRPr sz="2250">
          <a:solidFill>
            <a:srgbClr val="808080"/>
          </a:solidFill>
          <a:latin typeface="Calibri Light" panose="020F0302020204030204"/>
          <a:ea typeface="SimSun" pitchFamily="2" charset="-122"/>
        </a:defRPr>
      </a:lvl8pPr>
      <a:lvl9pPr marL="1371600" algn="l" rtl="0" fontAlgn="base">
        <a:lnSpc>
          <a:spcPct val="85000"/>
        </a:lnSpc>
        <a:spcBef>
          <a:spcPct val="0"/>
        </a:spcBef>
        <a:spcAft>
          <a:spcPct val="0"/>
        </a:spcAft>
        <a:defRPr sz="2250">
          <a:solidFill>
            <a:srgbClr val="808080"/>
          </a:solidFill>
          <a:latin typeface="Calibri Light" panose="020F0302020204030204"/>
          <a:ea typeface="SimSun" pitchFamily="2" charset="-122"/>
        </a:defRPr>
      </a:lvl9pPr>
    </p:titleStyle>
    <p:bodyStyle>
      <a:lvl1pPr marL="51435" indent="-51435" algn="l" rtl="0" eaLnBrk="0" fontAlgn="base" hangingPunct="0">
        <a:lnSpc>
          <a:spcPct val="90000"/>
        </a:lnSpc>
        <a:spcBef>
          <a:spcPts val="675"/>
        </a:spcBef>
        <a:spcAft>
          <a:spcPts val="115"/>
        </a:spcAft>
        <a:buClr>
          <a:srgbClr val="0B4DA2"/>
        </a:buClr>
        <a:buSzPct val="100000"/>
        <a:buFont typeface="Calibri" panose="020F0702030404030204" charset="0"/>
        <a:buChar char=" "/>
        <a:defRPr sz="2400">
          <a:solidFill>
            <a:srgbClr val="404040"/>
          </a:solidFill>
          <a:latin typeface="+mn-lt"/>
          <a:ea typeface="+mn-ea"/>
          <a:cs typeface="+mn-cs"/>
        </a:defRPr>
      </a:lvl1pPr>
      <a:lvl2pPr marL="216535" indent="-104775" algn="l" rtl="0" eaLnBrk="0" fontAlgn="base" hangingPunct="0">
        <a:lnSpc>
          <a:spcPct val="90000"/>
        </a:lnSpc>
        <a:spcBef>
          <a:spcPts val="115"/>
        </a:spcBef>
        <a:spcAft>
          <a:spcPts val="225"/>
        </a:spcAft>
        <a:buClr>
          <a:srgbClr val="0B4DA2"/>
        </a:buClr>
        <a:buSzPct val="100000"/>
        <a:buFont typeface="Calibri" panose="020F0702030404030204" charset="0"/>
        <a:buChar char="◦"/>
        <a:defRPr sz="975">
          <a:solidFill>
            <a:srgbClr val="404040"/>
          </a:solidFill>
          <a:latin typeface="+mn-lt"/>
          <a:ea typeface="+mn-ea"/>
        </a:defRPr>
      </a:lvl2pPr>
      <a:lvl3pPr marL="318135" indent="-102235" algn="l" rtl="0" eaLnBrk="0" fontAlgn="base" hangingPunct="0">
        <a:lnSpc>
          <a:spcPct val="90000"/>
        </a:lnSpc>
        <a:spcBef>
          <a:spcPts val="115"/>
        </a:spcBef>
        <a:spcAft>
          <a:spcPts val="225"/>
        </a:spcAft>
        <a:buClr>
          <a:srgbClr val="0B4DA2"/>
        </a:buClr>
        <a:buSzPct val="100000"/>
        <a:buFont typeface="Calibri" panose="020F0702030404030204" charset="0"/>
        <a:buChar char="◦"/>
        <a:defRPr sz="750">
          <a:solidFill>
            <a:srgbClr val="404040"/>
          </a:solidFill>
          <a:latin typeface="+mn-lt"/>
          <a:ea typeface="+mn-ea"/>
        </a:defRPr>
      </a:lvl3pPr>
      <a:lvl4pPr marL="420370" indent="-102235" algn="l" rtl="0" eaLnBrk="0" fontAlgn="base" hangingPunct="0">
        <a:lnSpc>
          <a:spcPct val="90000"/>
        </a:lnSpc>
        <a:spcBef>
          <a:spcPts val="115"/>
        </a:spcBef>
        <a:spcAft>
          <a:spcPts val="225"/>
        </a:spcAft>
        <a:buClr>
          <a:srgbClr val="0B4DA2"/>
        </a:buClr>
        <a:buSzPct val="100000"/>
        <a:buFont typeface="Calibri" panose="020F0702030404030204" charset="0"/>
        <a:buChar char="◦"/>
        <a:defRPr sz="750">
          <a:solidFill>
            <a:srgbClr val="404040"/>
          </a:solidFill>
          <a:latin typeface="+mn-lt"/>
          <a:ea typeface="+mn-ea"/>
        </a:defRPr>
      </a:lvl4pPr>
      <a:lvl5pPr marL="523875" indent="-104775" algn="l" rtl="0" eaLnBrk="0" fontAlgn="base" hangingPunct="0">
        <a:lnSpc>
          <a:spcPct val="90000"/>
        </a:lnSpc>
        <a:spcBef>
          <a:spcPts val="115"/>
        </a:spcBef>
        <a:spcAft>
          <a:spcPts val="225"/>
        </a:spcAft>
        <a:buClr>
          <a:srgbClr val="0B4DA2"/>
        </a:buClr>
        <a:buSzPct val="100000"/>
        <a:buFont typeface="Calibri" panose="020F0702030404030204" charset="0"/>
        <a:buChar char="◦"/>
        <a:defRPr sz="750">
          <a:solidFill>
            <a:srgbClr val="404040"/>
          </a:solidFill>
          <a:latin typeface="+mn-lt"/>
          <a:ea typeface="+mn-ea"/>
        </a:defRPr>
      </a:lvl5pPr>
      <a:lvl6pPr marL="866775" indent="-104775" algn="l" rtl="0" fontAlgn="base">
        <a:lnSpc>
          <a:spcPct val="90000"/>
        </a:lnSpc>
        <a:spcBef>
          <a:spcPts val="115"/>
        </a:spcBef>
        <a:spcAft>
          <a:spcPts val="225"/>
        </a:spcAft>
        <a:buClr>
          <a:srgbClr val="0B4DA2"/>
        </a:buClr>
        <a:buSzPct val="100000"/>
        <a:buFont typeface="Calibri" panose="020F0702030404030204" charset="0"/>
        <a:buChar char="◦"/>
        <a:defRPr sz="750">
          <a:solidFill>
            <a:srgbClr val="404040"/>
          </a:solidFill>
          <a:latin typeface="+mn-lt"/>
          <a:ea typeface="+mn-ea"/>
        </a:defRPr>
      </a:lvl6pPr>
      <a:lvl7pPr marL="1209675" indent="-104775" algn="l" rtl="0" fontAlgn="base">
        <a:lnSpc>
          <a:spcPct val="90000"/>
        </a:lnSpc>
        <a:spcBef>
          <a:spcPts val="115"/>
        </a:spcBef>
        <a:spcAft>
          <a:spcPts val="225"/>
        </a:spcAft>
        <a:buClr>
          <a:srgbClr val="0B4DA2"/>
        </a:buClr>
        <a:buSzPct val="100000"/>
        <a:buFont typeface="Calibri" panose="020F0702030404030204" charset="0"/>
        <a:buChar char="◦"/>
        <a:defRPr sz="750">
          <a:solidFill>
            <a:srgbClr val="404040"/>
          </a:solidFill>
          <a:latin typeface="+mn-lt"/>
          <a:ea typeface="+mn-ea"/>
        </a:defRPr>
      </a:lvl7pPr>
      <a:lvl8pPr marL="1552575" indent="-104775" algn="l" rtl="0" fontAlgn="base">
        <a:lnSpc>
          <a:spcPct val="90000"/>
        </a:lnSpc>
        <a:spcBef>
          <a:spcPts val="115"/>
        </a:spcBef>
        <a:spcAft>
          <a:spcPts val="225"/>
        </a:spcAft>
        <a:buClr>
          <a:srgbClr val="0B4DA2"/>
        </a:buClr>
        <a:buSzPct val="100000"/>
        <a:buFont typeface="Calibri" panose="020F0702030404030204" charset="0"/>
        <a:buChar char="◦"/>
        <a:defRPr sz="750">
          <a:solidFill>
            <a:srgbClr val="404040"/>
          </a:solidFill>
          <a:latin typeface="+mn-lt"/>
          <a:ea typeface="+mn-ea"/>
        </a:defRPr>
      </a:lvl8pPr>
      <a:lvl9pPr marL="1895475" indent="-104775" algn="l" rtl="0" fontAlgn="base">
        <a:lnSpc>
          <a:spcPct val="90000"/>
        </a:lnSpc>
        <a:spcBef>
          <a:spcPts val="115"/>
        </a:spcBef>
        <a:spcAft>
          <a:spcPts val="225"/>
        </a:spcAft>
        <a:buClr>
          <a:srgbClr val="0B4DA2"/>
        </a:buClr>
        <a:buSzPct val="100000"/>
        <a:buFont typeface="Calibri" panose="020F0702030404030204" charset="0"/>
        <a:buChar char="◦"/>
        <a:defRPr sz="750">
          <a:solidFill>
            <a:srgbClr val="404040"/>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2.xml"/><Relationship Id="rId5" Type="http://schemas.openxmlformats.org/officeDocument/2006/relationships/hyperlink" Target="https://en.wikipedia.org/wiki/Crystallographic_Information_File" TargetMode="External"/><Relationship Id="rId4" Type="http://schemas.openxmlformats.org/officeDocument/2006/relationships/hyperlink" Target="https://cmr.fysik.dtu.dk/cubic_perovskites/cubic_perovskites.html" TargetMode="External"/><Relationship Id="rId3" Type="http://schemas.openxmlformats.org/officeDocument/2006/relationships/hyperlink" Target="https://www.crystallography.net/cod/cif/" TargetMode="External"/><Relationship Id="rId2" Type="http://schemas.openxmlformats.org/officeDocument/2006/relationships/hyperlink" Target="https://www.materialsproject.org/open" TargetMode="External"/><Relationship Id="rId1"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33.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image" Target="../media/image35.jpe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image" Target="../media/image38.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image" Target="../media/image41.jpe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image" Target="../media/image44.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2.xml"/><Relationship Id="rId7" Type="http://schemas.openxmlformats.org/officeDocument/2006/relationships/image" Target="../media/image15.png"/><Relationship Id="rId6" Type="http://schemas.openxmlformats.org/officeDocument/2006/relationships/hyperlink" Target="http://tkipf.github.io/graph-convolutional-networks/" TargetMode="Externa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95" y="3944620"/>
            <a:ext cx="12214225" cy="2950210"/>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702030404030204" charset="0"/>
              <a:ea typeface="SimSun" pitchFamily="2" charset="-122"/>
              <a:sym typeface="Calibri" panose="020F0702030404030204" charset="0"/>
            </a:endParaRPr>
          </a:p>
        </p:txBody>
      </p:sp>
      <p:pic>
        <p:nvPicPr>
          <p:cNvPr id="5" name="图片 4" descr="SHU_VI_LOGO.svg"/>
          <p:cNvPicPr>
            <a:picLocks noChangeAspect="1"/>
          </p:cNvPicPr>
          <p:nvPr/>
        </p:nvPicPr>
        <p:blipFill>
          <a:blip r:embed="rId1"/>
          <a:stretch>
            <a:fillRect/>
          </a:stretch>
        </p:blipFill>
        <p:spPr>
          <a:xfrm>
            <a:off x="9912985" y="4404722"/>
            <a:ext cx="1795780" cy="2251075"/>
          </a:xfrm>
          <a:prstGeom prst="rect">
            <a:avLst/>
          </a:prstGeom>
        </p:spPr>
      </p:pic>
      <p:sp>
        <p:nvSpPr>
          <p:cNvPr id="2" name="文本框 1"/>
          <p:cNvSpPr txBox="1"/>
          <p:nvPr/>
        </p:nvSpPr>
        <p:spPr>
          <a:xfrm>
            <a:off x="3314065" y="2286000"/>
            <a:ext cx="5563870" cy="706755"/>
          </a:xfrm>
          <a:prstGeom prst="rect">
            <a:avLst/>
          </a:prstGeom>
          <a:noFill/>
        </p:spPr>
        <p:txBody>
          <a:bodyPr wrap="square" rtlCol="0">
            <a:spAutoFit/>
          </a:bodyPr>
          <a:p>
            <a:r>
              <a:rPr lang="en-US" altLang="zh-CN" sz="4000" b="1">
                <a:ln w="9525">
                  <a:solidFill>
                    <a:schemeClr val="bg1"/>
                  </a:solidFill>
                  <a:prstDash val="solid"/>
                </a:ln>
                <a:effectLst>
                  <a:outerShdw blurRad="12700" dist="38100" dir="2700000" algn="tl" rotWithShape="0">
                    <a:schemeClr val="bg1">
                      <a:lumMod val="50000"/>
                    </a:schemeClr>
                  </a:outerShdw>
                </a:effectLst>
                <a:latin typeface="DejaVu Serif Condensed" panose="02060606050605020204" charset="0"/>
                <a:cs typeface="DejaVu Serif Condensed" panose="02060606050605020204" charset="0"/>
                <a:sym typeface="+mn-ea"/>
              </a:rPr>
              <a:t>2021.10.08 </a:t>
            </a:r>
            <a:r>
              <a:rPr lang="zh-CN" altLang="en-US" sz="4000" b="1">
                <a:ln w="9525">
                  <a:solidFill>
                    <a:schemeClr val="bg1"/>
                  </a:solidFill>
                  <a:prstDash val="solid"/>
                </a:ln>
                <a:effectLst>
                  <a:outerShdw blurRad="12700" dist="38100" dir="2700000" algn="tl" rotWithShape="0">
                    <a:schemeClr val="bg1">
                      <a:lumMod val="50000"/>
                    </a:schemeClr>
                  </a:outerShdw>
                </a:effectLst>
                <a:latin typeface="DejaVu Serif Condensed" panose="02060606050605020204" charset="0"/>
                <a:ea typeface="文泉驿微米黑" panose="020B0606030804020204" charset="-122"/>
                <a:cs typeface="DejaVu Serif Condensed" panose="02060606050605020204" charset="0"/>
                <a:sym typeface="+mn-ea"/>
              </a:rPr>
              <a:t>组会汇报</a:t>
            </a:r>
            <a:endParaRPr lang="zh-CN" altLang="en-US" sz="4000" b="1">
              <a:ln w="9525">
                <a:solidFill>
                  <a:schemeClr val="bg1"/>
                </a:solidFill>
                <a:prstDash val="solid"/>
              </a:ln>
              <a:gradFill>
                <a:gsLst>
                  <a:gs pos="21000">
                    <a:srgbClr val="53575C"/>
                  </a:gs>
                  <a:gs pos="88000">
                    <a:srgbClr val="C5C7CA"/>
                  </a:gs>
                </a:gsLst>
                <a:lin ang="5400000"/>
              </a:gradFill>
              <a:effectLst>
                <a:outerShdw blurRad="12700" dist="38100" dir="2700000" algn="tl" rotWithShape="0">
                  <a:schemeClr val="bg1">
                    <a:lumMod val="50000"/>
                  </a:schemeClr>
                </a:outerShdw>
              </a:effectLst>
              <a:latin typeface="DejaVu Serif Condensed" panose="02060606050605020204" charset="0"/>
              <a:ea typeface="文泉驿微米黑" panose="020B0606030804020204" charset="-122"/>
              <a:cs typeface="DejaVu Serif Condensed" panose="02060606050605020204" charset="0"/>
              <a:sym typeface="+mn-ea"/>
            </a:endParaRPr>
          </a:p>
        </p:txBody>
      </p:sp>
      <p:sp>
        <p:nvSpPr>
          <p:cNvPr id="6" name="文本框 5"/>
          <p:cNvSpPr txBox="1"/>
          <p:nvPr/>
        </p:nvSpPr>
        <p:spPr>
          <a:xfrm>
            <a:off x="6780530" y="4501515"/>
            <a:ext cx="3077845" cy="922020"/>
          </a:xfrm>
          <a:prstGeom prst="rect">
            <a:avLst/>
          </a:prstGeom>
          <a:noFill/>
        </p:spPr>
        <p:txBody>
          <a:bodyPr wrap="square" rtlCol="0">
            <a:spAutoFit/>
          </a:bodyPr>
          <a:p>
            <a:r>
              <a:rPr lang="zh-CN" altLang="en-US" b="1">
                <a:solidFill>
                  <a:schemeClr val="bg1"/>
                </a:solidFill>
                <a:effectLst>
                  <a:outerShdw blurRad="38100" dist="19050" dir="2700000" algn="tl" rotWithShape="0">
                    <a:schemeClr val="dk1">
                      <a:alpha val="40000"/>
                    </a:schemeClr>
                  </a:outerShdw>
                </a:effectLst>
                <a:latin typeface="+mj-lt"/>
                <a:cs typeface="+mj-lt"/>
                <a:sym typeface="+mn-ea"/>
              </a:rPr>
              <a:t>汇报人：于烨泳</a:t>
            </a:r>
            <a:endParaRPr lang="zh-CN" altLang="en-US" b="1">
              <a:solidFill>
                <a:schemeClr val="bg1"/>
              </a:solidFill>
              <a:effectLst>
                <a:outerShdw blurRad="38100" dist="19050" dir="2700000" algn="tl" rotWithShape="0">
                  <a:schemeClr val="dk1">
                    <a:alpha val="40000"/>
                  </a:schemeClr>
                </a:outerShdw>
              </a:effectLst>
              <a:latin typeface="+mj-lt"/>
              <a:cs typeface="+mj-lt"/>
              <a:sym typeface="+mn-ea"/>
            </a:endParaRPr>
          </a:p>
          <a:p>
            <a:r>
              <a:rPr lang="zh-CN" altLang="en-US" b="1">
                <a:solidFill>
                  <a:schemeClr val="bg1"/>
                </a:solidFill>
                <a:effectLst>
                  <a:outerShdw blurRad="38100" dist="19050" dir="2700000" algn="tl" rotWithShape="0">
                    <a:schemeClr val="dk1">
                      <a:alpha val="40000"/>
                    </a:schemeClr>
                  </a:outerShdw>
                </a:effectLst>
                <a:latin typeface="+mj-lt"/>
                <a:cs typeface="+mj-lt"/>
                <a:sym typeface="+mn-ea"/>
              </a:rPr>
              <a:t>学号</a:t>
            </a:r>
            <a:r>
              <a:rPr lang="en-US" altLang="zh-CN" b="1">
                <a:solidFill>
                  <a:schemeClr val="bg1"/>
                </a:solidFill>
                <a:effectLst>
                  <a:outerShdw blurRad="38100" dist="19050" dir="2700000" algn="tl" rotWithShape="0">
                    <a:schemeClr val="dk1">
                      <a:alpha val="40000"/>
                    </a:schemeClr>
                  </a:outerShdw>
                </a:effectLst>
                <a:latin typeface="+mj-lt"/>
                <a:cs typeface="+mj-lt"/>
                <a:sym typeface="+mn-ea"/>
              </a:rPr>
              <a:t>   </a:t>
            </a:r>
            <a:r>
              <a:rPr lang="zh-CN" altLang="en-US" b="1">
                <a:solidFill>
                  <a:schemeClr val="bg1"/>
                </a:solidFill>
                <a:effectLst>
                  <a:outerShdw blurRad="38100" dist="19050" dir="2700000" algn="tl" rotWithShape="0">
                    <a:schemeClr val="dk1">
                      <a:alpha val="40000"/>
                    </a:schemeClr>
                  </a:outerShdw>
                </a:effectLst>
                <a:latin typeface="+mj-lt"/>
                <a:cs typeface="+mj-lt"/>
                <a:sym typeface="+mn-ea"/>
              </a:rPr>
              <a:t>：</a:t>
            </a:r>
            <a:r>
              <a:rPr lang="en-US" altLang="zh-CN" b="1">
                <a:solidFill>
                  <a:schemeClr val="bg1"/>
                </a:solidFill>
                <a:effectLst>
                  <a:outerShdw blurRad="38100" dist="19050" dir="2700000" algn="tl" rotWithShape="0">
                    <a:schemeClr val="dk1">
                      <a:alpha val="40000"/>
                    </a:schemeClr>
                  </a:outerShdw>
                </a:effectLst>
                <a:latin typeface="+mj-lt"/>
                <a:cs typeface="+mj-lt"/>
                <a:sym typeface="+mn-ea"/>
              </a:rPr>
              <a:t>21820236</a:t>
            </a:r>
            <a:endParaRPr lang="en-US" altLang="zh-CN" b="1">
              <a:solidFill>
                <a:schemeClr val="bg1"/>
              </a:solidFill>
              <a:effectLst>
                <a:outerShdw blurRad="38100" dist="19050" dir="2700000" algn="tl" rotWithShape="0">
                  <a:schemeClr val="dk1">
                    <a:alpha val="40000"/>
                  </a:schemeClr>
                </a:outerShdw>
              </a:effectLst>
              <a:latin typeface="+mj-lt"/>
              <a:cs typeface="+mj-lt"/>
              <a:sym typeface="+mn-ea"/>
            </a:endParaRPr>
          </a:p>
          <a:p>
            <a:r>
              <a:rPr lang="zh-CN" altLang="en-US" b="1">
                <a:solidFill>
                  <a:schemeClr val="bg1"/>
                </a:solidFill>
                <a:effectLst>
                  <a:outerShdw blurRad="38100" dist="19050" dir="2700000" algn="tl" rotWithShape="0">
                    <a:schemeClr val="dk1">
                      <a:alpha val="40000"/>
                    </a:schemeClr>
                  </a:outerShdw>
                </a:effectLst>
                <a:latin typeface="+mj-lt"/>
                <a:cs typeface="+mj-lt"/>
                <a:sym typeface="+mn-ea"/>
              </a:rPr>
              <a:t>汇报日期：</a:t>
            </a:r>
            <a:r>
              <a:rPr lang="en-US" altLang="zh-CN" b="1">
                <a:solidFill>
                  <a:schemeClr val="bg1"/>
                </a:solidFill>
                <a:effectLst>
                  <a:outerShdw blurRad="38100" dist="19050" dir="2700000" algn="tl" rotWithShape="0">
                    <a:schemeClr val="dk1">
                      <a:alpha val="40000"/>
                    </a:schemeClr>
                  </a:outerShdw>
                </a:effectLst>
                <a:latin typeface="+mj-lt"/>
                <a:cs typeface="+mj-lt"/>
                <a:sym typeface="+mn-ea"/>
              </a:rPr>
              <a:t> 2021.10.08</a:t>
            </a:r>
            <a:endParaRPr lang="en-US" altLang="zh-CN" b="1">
              <a:solidFill>
                <a:schemeClr val="bg1"/>
              </a:solidFill>
              <a:effectLst>
                <a:outerShdw blurRad="38100" dist="19050" dir="2700000" algn="tl" rotWithShape="0">
                  <a:schemeClr val="dk1">
                    <a:alpha val="40000"/>
                  </a:schemeClr>
                </a:outerShdw>
              </a:effectLst>
              <a:latin typeface="+mj-lt"/>
              <a:cs typeface="+mj-lt"/>
              <a:sym typeface="+mn-ea"/>
            </a:endParaRPr>
          </a:p>
        </p:txBody>
      </p:sp>
    </p:spTree>
    <p:custDataLst>
      <p:tags r:id="rId2"/>
    </p:custDataLst>
  </p:cSld>
  <p:clrMapOvr>
    <a:masterClrMapping/>
  </p:clrMapOvr>
  <p:transition spd="med">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b="1"/>
              <a:t>Experimental </a:t>
            </a:r>
            <a:r>
              <a:rPr lang="en-US" altLang="zh-CN" sz="3200" b="1"/>
              <a:t>R</a:t>
            </a:r>
            <a:r>
              <a:rPr lang="zh-CN" altLang="en-US" sz="3200" b="1"/>
              <a:t>esults</a:t>
            </a:r>
            <a:endParaRPr lang="zh-CN" altLang="en-US" sz="3200" b="1"/>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5" name="图片 4"/>
          <p:cNvPicPr>
            <a:picLocks noChangeAspect="1"/>
          </p:cNvPicPr>
          <p:nvPr/>
        </p:nvPicPr>
        <p:blipFill>
          <a:blip r:embed="rId1"/>
          <a:stretch>
            <a:fillRect/>
          </a:stretch>
        </p:blipFill>
        <p:spPr>
          <a:xfrm>
            <a:off x="259715" y="1401445"/>
            <a:ext cx="5320665" cy="3811905"/>
          </a:xfrm>
          <a:prstGeom prst="rect">
            <a:avLst/>
          </a:prstGeom>
        </p:spPr>
      </p:pic>
      <p:pic>
        <p:nvPicPr>
          <p:cNvPr id="6" name="图片 5"/>
          <p:cNvPicPr>
            <a:picLocks noChangeAspect="1"/>
          </p:cNvPicPr>
          <p:nvPr/>
        </p:nvPicPr>
        <p:blipFill>
          <a:blip r:embed="rId2"/>
          <a:stretch>
            <a:fillRect/>
          </a:stretch>
        </p:blipFill>
        <p:spPr>
          <a:xfrm>
            <a:off x="5785485" y="1518920"/>
            <a:ext cx="5789295" cy="3694430"/>
          </a:xfrm>
          <a:prstGeom prst="rect">
            <a:avLst/>
          </a:prstGeom>
        </p:spPr>
      </p:pic>
    </p:spTree>
  </p:cSld>
  <p:clrMapOvr>
    <a:masterClrMapping/>
  </p:clrMapOvr>
  <p:transition spd="med">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200" b="1"/>
              <a:t>Dataset</a:t>
            </a:r>
            <a:endParaRPr lang="en-US" altLang="zh-CN" sz="3200" b="1"/>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7" name="图片 6" descr="Dataset"/>
          <p:cNvPicPr>
            <a:picLocks noChangeAspect="1"/>
          </p:cNvPicPr>
          <p:nvPr/>
        </p:nvPicPr>
        <p:blipFill>
          <a:blip r:embed="rId1"/>
          <a:stretch>
            <a:fillRect/>
          </a:stretch>
        </p:blipFill>
        <p:spPr>
          <a:xfrm>
            <a:off x="-417830" y="-246380"/>
            <a:ext cx="8585200" cy="7350125"/>
          </a:xfrm>
          <a:prstGeom prst="rect">
            <a:avLst/>
          </a:prstGeom>
        </p:spPr>
      </p:pic>
      <p:sp>
        <p:nvSpPr>
          <p:cNvPr id="8" name="文本框 7"/>
          <p:cNvSpPr txBox="1"/>
          <p:nvPr/>
        </p:nvSpPr>
        <p:spPr>
          <a:xfrm>
            <a:off x="7800975" y="1506220"/>
            <a:ext cx="4070985" cy="4184650"/>
          </a:xfrm>
          <a:prstGeom prst="rect">
            <a:avLst/>
          </a:prstGeom>
          <a:noFill/>
        </p:spPr>
        <p:txBody>
          <a:bodyPr wrap="square" rtlCol="0" anchor="t">
            <a:spAutoFit/>
          </a:bodyPr>
          <a:p>
            <a:pPr marL="285750" indent="-285750">
              <a:buFont typeface="Arial" panose="02080604020202020204" pitchFamily="34" charset="0"/>
              <a:buChar char="•"/>
            </a:pPr>
            <a:r>
              <a:rPr lang="zh-CN" altLang="en-US" sz="1400" b="1">
                <a:solidFill>
                  <a:schemeClr val="bg1">
                    <a:lumMod val="50000"/>
                  </a:schemeClr>
                </a:solidFill>
              </a:rPr>
              <a:t>The Materials Project database</a:t>
            </a:r>
            <a:r>
              <a:rPr lang="en-US" altLang="zh-CN" sz="1400" b="1">
                <a:solidFill>
                  <a:schemeClr val="bg1">
                    <a:lumMod val="50000"/>
                  </a:schemeClr>
                </a:solidFill>
              </a:rPr>
              <a:t> </a:t>
            </a:r>
            <a:r>
              <a:rPr lang="zh-CN" altLang="en-US" sz="1400" b="1">
                <a:solidFill>
                  <a:schemeClr val="bg1">
                    <a:lumMod val="50000"/>
                  </a:schemeClr>
                </a:solidFill>
                <a:sym typeface="+mn-ea"/>
              </a:rPr>
              <a:t>晶体</a:t>
            </a:r>
            <a:r>
              <a:rPr lang="zh-CN" altLang="en-US" sz="1400" b="1">
                <a:solidFill>
                  <a:schemeClr val="bg1">
                    <a:lumMod val="50000"/>
                  </a:schemeClr>
                </a:solidFill>
              </a:rPr>
              <a:t>： </a:t>
            </a:r>
            <a:r>
              <a:rPr lang="zh-CN" altLang="en-US" sz="1400" b="1">
                <a:solidFill>
                  <a:schemeClr val="bg1">
                    <a:lumMod val="50000"/>
                  </a:schemeClr>
                </a:solidFill>
                <a:hlinkClick r:id="rId2" tooltip="" action="ppaction://hlinkfile"/>
              </a:rPr>
              <a:t>https://www.materialsproject.org/open</a:t>
            </a:r>
            <a:endParaRPr lang="zh-CN" altLang="en-US" sz="1400" b="1">
              <a:solidFill>
                <a:schemeClr val="bg1">
                  <a:lumMod val="50000"/>
                </a:schemeClr>
              </a:solidFill>
            </a:endParaRPr>
          </a:p>
          <a:p>
            <a:pPr marL="285750" indent="-285750">
              <a:buFont typeface="Arial" panose="02080604020202020204" pitchFamily="34" charset="0"/>
              <a:buChar char="•"/>
            </a:pPr>
            <a:endParaRPr lang="zh-CN" altLang="en-US" sz="1400" b="1">
              <a:solidFill>
                <a:schemeClr val="bg1">
                  <a:lumMod val="50000"/>
                </a:schemeClr>
              </a:solidFill>
            </a:endParaRPr>
          </a:p>
          <a:p>
            <a:pPr marL="285750" indent="-285750">
              <a:buFont typeface="Arial" panose="02080604020202020204" pitchFamily="34" charset="0"/>
              <a:buChar char="•"/>
            </a:pPr>
            <a:endParaRPr lang="zh-CN" altLang="en-US" sz="1400" b="1">
              <a:solidFill>
                <a:schemeClr val="bg1">
                  <a:lumMod val="50000"/>
                </a:schemeClr>
              </a:solidFill>
            </a:endParaRPr>
          </a:p>
          <a:p>
            <a:pPr marL="285750" indent="-285750">
              <a:buFont typeface="Arial" panose="02080604020202020204" pitchFamily="34" charset="0"/>
              <a:buChar char="•"/>
            </a:pPr>
            <a:r>
              <a:rPr lang="zh-CN" altLang="en-US" sz="1400" b="1">
                <a:solidFill>
                  <a:schemeClr val="bg1">
                    <a:lumMod val="50000"/>
                  </a:schemeClr>
                </a:solidFill>
              </a:rPr>
              <a:t>COD</a:t>
            </a:r>
            <a:r>
              <a:rPr lang="en-US" altLang="zh-CN" sz="1400" b="1">
                <a:solidFill>
                  <a:schemeClr val="bg1">
                    <a:lumMod val="50000"/>
                  </a:schemeClr>
                </a:solidFill>
              </a:rPr>
              <a:t> </a:t>
            </a:r>
            <a:r>
              <a:rPr lang="zh-CN" altLang="en-US" sz="1400" b="1">
                <a:solidFill>
                  <a:schemeClr val="bg1">
                    <a:lumMod val="50000"/>
                  </a:schemeClr>
                </a:solidFill>
                <a:sym typeface="+mn-ea"/>
              </a:rPr>
              <a:t>晶体</a:t>
            </a:r>
            <a:r>
              <a:rPr lang="zh-CN" altLang="en-US" sz="1400" b="1">
                <a:solidFill>
                  <a:schemeClr val="bg1">
                    <a:lumMod val="50000"/>
                  </a:schemeClr>
                </a:solidFill>
              </a:rPr>
              <a:t>： </a:t>
            </a:r>
            <a:r>
              <a:rPr lang="zh-CN" altLang="en-US" sz="1400" b="1">
                <a:solidFill>
                  <a:schemeClr val="bg1">
                    <a:lumMod val="50000"/>
                  </a:schemeClr>
                </a:solidFill>
                <a:hlinkClick r:id="rId3" tooltip="" action="ppaction://hlinkfile"/>
              </a:rPr>
              <a:t>https://www.crystallography.net/cod/cif/</a:t>
            </a:r>
            <a:endParaRPr lang="zh-CN" altLang="en-US" sz="1400" b="1">
              <a:solidFill>
                <a:schemeClr val="bg1">
                  <a:lumMod val="50000"/>
                </a:schemeClr>
              </a:solidFill>
              <a:hlinkClick r:id="rId3" tooltip="" action="ppaction://hlinkfile"/>
            </a:endParaRPr>
          </a:p>
          <a:p>
            <a:pPr marL="285750" indent="-285750">
              <a:buFont typeface="Arial" panose="02080604020202020204" pitchFamily="34" charset="0"/>
              <a:buChar char="•"/>
            </a:pPr>
            <a:endParaRPr lang="zh-CN" altLang="en-US" sz="1400" b="1">
              <a:solidFill>
                <a:schemeClr val="bg1">
                  <a:lumMod val="50000"/>
                </a:schemeClr>
              </a:solidFill>
              <a:hlinkClick r:id="rId3" tooltip="" action="ppaction://hlinkfile"/>
            </a:endParaRPr>
          </a:p>
          <a:p>
            <a:pPr marL="285750" indent="-285750">
              <a:buFont typeface="Arial" panose="02080604020202020204" pitchFamily="34" charset="0"/>
              <a:buChar char="•"/>
            </a:pPr>
            <a:endParaRPr lang="zh-CN" altLang="en-US" sz="1400" b="1">
              <a:solidFill>
                <a:schemeClr val="bg1">
                  <a:lumMod val="50000"/>
                </a:schemeClr>
              </a:solidFill>
            </a:endParaRPr>
          </a:p>
          <a:p>
            <a:pPr marL="285750" indent="-285750">
              <a:buFont typeface="Arial" panose="02080604020202020204" pitchFamily="34" charset="0"/>
              <a:buChar char="•"/>
            </a:pPr>
            <a:r>
              <a:rPr lang="zh-CN" altLang="en-US" sz="1400" b="1">
                <a:solidFill>
                  <a:schemeClr val="bg1">
                    <a:lumMod val="50000"/>
                  </a:schemeClr>
                </a:solidFill>
              </a:rPr>
              <a:t>The Perovskite database: </a:t>
            </a:r>
            <a:r>
              <a:rPr lang="zh-CN" altLang="en-US" sz="1400" b="1">
                <a:solidFill>
                  <a:schemeClr val="bg1">
                    <a:lumMod val="50000"/>
                  </a:schemeClr>
                </a:solidFill>
                <a:hlinkClick r:id="rId4" tooltip="" action="ppaction://hlinkfile"/>
              </a:rPr>
              <a:t>https://cmr.fysik.dtu.dk/cubic_perovskites/cubic_perovskites.html</a:t>
            </a:r>
            <a:r>
              <a:rPr lang="zh-CN" altLang="en-US" sz="1400" b="1">
                <a:solidFill>
                  <a:schemeClr val="bg1">
                    <a:lumMod val="50000"/>
                  </a:schemeClr>
                </a:solidFill>
              </a:rPr>
              <a:t> 过氧化物</a:t>
            </a:r>
            <a:endParaRPr lang="zh-CN" altLang="en-US" sz="1400" b="1">
              <a:solidFill>
                <a:schemeClr val="bg1">
                  <a:lumMod val="50000"/>
                </a:schemeClr>
              </a:solidFill>
            </a:endParaRPr>
          </a:p>
          <a:p>
            <a:pPr marL="285750" indent="-285750">
              <a:buFont typeface="Arial" panose="02080604020202020204" pitchFamily="34" charset="0"/>
              <a:buChar char="•"/>
            </a:pPr>
            <a:endParaRPr lang="zh-CN" altLang="en-US" sz="1400" b="1">
              <a:solidFill>
                <a:schemeClr val="bg1">
                  <a:lumMod val="50000"/>
                </a:schemeClr>
              </a:solidFill>
            </a:endParaRPr>
          </a:p>
          <a:p>
            <a:pPr marL="285750" indent="-285750">
              <a:buFont typeface="Arial" panose="02080604020202020204" pitchFamily="34" charset="0"/>
              <a:buChar char="•"/>
            </a:pPr>
            <a:endParaRPr lang="zh-CN" altLang="en-US" sz="1400" b="1">
              <a:solidFill>
                <a:schemeClr val="bg1">
                  <a:lumMod val="50000"/>
                </a:schemeClr>
              </a:solidFill>
            </a:endParaRPr>
          </a:p>
          <a:p>
            <a:pPr marL="285750" indent="-285750">
              <a:buFont typeface="Arial" panose="02080604020202020204" pitchFamily="34" charset="0"/>
              <a:buChar char="•"/>
            </a:pPr>
            <a:r>
              <a:rPr lang="zh-CN" altLang="en-US" sz="1400" b="1">
                <a:solidFill>
                  <a:schemeClr val="bg1">
                    <a:lumMod val="50000"/>
                  </a:schemeClr>
                </a:solidFill>
              </a:rPr>
              <a:t>CIF 文件定义: </a:t>
            </a:r>
            <a:r>
              <a:rPr lang="zh-CN" altLang="en-US" sz="1400" b="1">
                <a:solidFill>
                  <a:schemeClr val="bg1">
                    <a:lumMod val="50000"/>
                  </a:schemeClr>
                </a:solidFill>
                <a:hlinkClick r:id="rId5" tooltip="" action="ppaction://hlinkfile"/>
              </a:rPr>
              <a:t>https://en.wikipedia.org/wiki/Crystallographic_Information_File</a:t>
            </a:r>
            <a:endParaRPr lang="zh-CN" altLang="en-US" sz="1400" b="1">
              <a:solidFill>
                <a:schemeClr val="bg1">
                  <a:lumMod val="50000"/>
                </a:schemeClr>
              </a:solidFill>
            </a:endParaRPr>
          </a:p>
        </p:txBody>
      </p:sp>
    </p:spTree>
  </p:cSld>
  <p:clrMapOvr>
    <a:masterClrMapping/>
  </p:clrMapOvr>
  <p:transition spd="med">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2225" y="5085496"/>
            <a:ext cx="12214225" cy="1772503"/>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702030404030204" charset="0"/>
              <a:ea typeface="SimSun" pitchFamily="2" charset="-122"/>
              <a:sym typeface="Calibri" panose="020F0702030404030204" charset="0"/>
            </a:endParaRPr>
          </a:p>
        </p:txBody>
      </p:sp>
      <p:sp>
        <p:nvSpPr>
          <p:cNvPr id="7" name="矩形 6"/>
          <p:cNvSpPr/>
          <p:nvPr/>
        </p:nvSpPr>
        <p:spPr>
          <a:xfrm>
            <a:off x="0" y="1"/>
            <a:ext cx="12214225" cy="1742422"/>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702030404030204" charset="0"/>
              <a:ea typeface="SimSun" pitchFamily="2" charset="-122"/>
              <a:sym typeface="Calibri" panose="020F0702030404030204" charset="0"/>
            </a:endParaRPr>
          </a:p>
        </p:txBody>
      </p:sp>
      <p:sp>
        <p:nvSpPr>
          <p:cNvPr id="9" name="菱形 8"/>
          <p:cNvSpPr/>
          <p:nvPr/>
        </p:nvSpPr>
        <p:spPr>
          <a:xfrm>
            <a:off x="774024" y="2482980"/>
            <a:ext cx="1900990" cy="1690110"/>
          </a:xfrm>
          <a:prstGeom prst="diamond">
            <a:avLst/>
          </a:prstGeom>
          <a:solidFill>
            <a:srgbClr val="0044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271139" y="2900914"/>
            <a:ext cx="906761" cy="854242"/>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447793" y="2844545"/>
            <a:ext cx="385010" cy="1014730"/>
          </a:xfrm>
          <a:prstGeom prst="rect">
            <a:avLst/>
          </a:prstGeom>
          <a:noFill/>
        </p:spPr>
        <p:txBody>
          <a:bodyPr wrap="square" rtlCol="0">
            <a:spAutoFit/>
          </a:bodyPr>
          <a:lstStyle/>
          <a:p>
            <a:r>
              <a:rPr lang="en-US" altLang="zh-CN" sz="6000" dirty="0">
                <a:solidFill>
                  <a:schemeClr val="bg1"/>
                </a:solidFill>
                <a:latin typeface="Times New Roman" panose="02020603050405020304" pitchFamily="18" charset="0"/>
                <a:cs typeface="Times New Roman" panose="02020603050405020304" pitchFamily="18" charset="0"/>
              </a:rPr>
              <a:t>2</a:t>
            </a:r>
            <a:endParaRPr lang="en-US" altLang="zh-CN" sz="6000" dirty="0">
              <a:solidFill>
                <a:schemeClr val="bg1"/>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2890520" y="2906395"/>
            <a:ext cx="8037830" cy="953135"/>
          </a:xfrm>
          <a:prstGeom prst="rect">
            <a:avLst/>
          </a:prstGeom>
          <a:noFill/>
        </p:spPr>
        <p:txBody>
          <a:bodyPr wrap="square" rtlCol="0">
            <a:spAutoFit/>
          </a:bodyPr>
          <a:lstStyle/>
          <a:p>
            <a:r>
              <a:rPr lang="zh-CN" altLang="en-US" sz="2800" b="1">
                <a:ln w="9525">
                  <a:solidFill>
                    <a:schemeClr val="bg1"/>
                  </a:solidFill>
                  <a:prstDash val="solid"/>
                </a:ln>
                <a:effectLst>
                  <a:outerShdw blurRad="12700" dist="38100" dir="2700000" algn="tl" rotWithShape="0">
                    <a:schemeClr val="bg1">
                      <a:lumMod val="50000"/>
                    </a:schemeClr>
                  </a:outerShdw>
                </a:effectLst>
                <a:latin typeface="+mj-lt"/>
                <a:cs typeface="+mj-lt"/>
                <a:sym typeface="+mn-ea"/>
              </a:rPr>
              <a:t>Pixel Difference Networks for Efficient Edge Detection</a:t>
            </a:r>
            <a:endParaRPr lang="zh-CN" altLang="en-US" sz="2800" b="1" dirty="0">
              <a:solidFill>
                <a:schemeClr val="bg1">
                  <a:lumMod val="50000"/>
                </a:schemeClr>
              </a:solidFill>
              <a:latin typeface="+mj-lt"/>
              <a:ea typeface="Microsoft YaHei" panose="020B0503020204020204" pitchFamily="34" charset="-122"/>
              <a:cs typeface="+mj-lt"/>
            </a:endParaRPr>
          </a:p>
        </p:txBody>
      </p:sp>
      <p:pic>
        <p:nvPicPr>
          <p:cNvPr id="2" name="图片 1" descr="SHU_VI_LOGO.svg"/>
          <p:cNvPicPr>
            <a:picLocks noChangeAspect="1"/>
          </p:cNvPicPr>
          <p:nvPr/>
        </p:nvPicPr>
        <p:blipFill>
          <a:blip r:embed="rId1"/>
          <a:stretch>
            <a:fillRect/>
          </a:stretch>
        </p:blipFill>
        <p:spPr>
          <a:xfrm>
            <a:off x="10928350" y="208915"/>
            <a:ext cx="1056640" cy="1324610"/>
          </a:xfrm>
          <a:prstGeom prst="rect">
            <a:avLst/>
          </a:prstGeom>
        </p:spPr>
      </p:pic>
    </p:spTree>
  </p:cSld>
  <p:clrMapOvr>
    <a:masterClrMapping/>
  </p:clrMapOvr>
  <p:transition spd="med">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501650"/>
            <a:ext cx="9380855" cy="511175"/>
          </a:xfrm>
        </p:spPr>
        <p:txBody>
          <a:bodyPr/>
          <a:lstStyle/>
          <a:p>
            <a:r>
              <a:rPr kumimoji="1" lang="en-US" altLang="zh-CN" sz="2800" b="1"/>
              <a:t>Introduction</a:t>
            </a:r>
            <a:endParaRPr kumimoji="1" lang="en-US" altLang="zh-CN" sz="2800" b="1"/>
          </a:p>
        </p:txBody>
      </p:sp>
      <p:sp>
        <p:nvSpPr>
          <p:cNvPr id="4" name="灯片编号占位符 3"/>
          <p:cNvSpPr>
            <a:spLocks noGrp="1"/>
          </p:cNvSpPr>
          <p:nvPr>
            <p:ph type="sldNum" sz="quarter" idx="12"/>
          </p:nvPr>
        </p:nvSpPr>
        <p:spPr/>
        <p:txBody>
          <a:bodyPr/>
          <a:lstStyle/>
          <a:p>
            <a:fld id="{89DB14B3-731A-4352-BC82-B1993596BD11}" type="slidenum">
              <a:rPr lang="zh-CN" altLang="en-US" smtClean="0"/>
            </a:fld>
            <a:endParaRPr lang="zh-CN" altLang="en-US" dirty="0"/>
          </a:p>
        </p:txBody>
      </p:sp>
      <p:pic>
        <p:nvPicPr>
          <p:cNvPr id="5" name="图片 4"/>
          <p:cNvPicPr>
            <a:picLocks noChangeAspect="1"/>
          </p:cNvPicPr>
          <p:nvPr/>
        </p:nvPicPr>
        <p:blipFill>
          <a:blip r:embed="rId1"/>
          <a:stretch>
            <a:fillRect/>
          </a:stretch>
        </p:blipFill>
        <p:spPr>
          <a:xfrm>
            <a:off x="159385" y="417830"/>
            <a:ext cx="11753850" cy="6362700"/>
          </a:xfrm>
          <a:prstGeom prst="rect">
            <a:avLst/>
          </a:prstGeom>
        </p:spPr>
      </p:pic>
      <p:sp>
        <p:nvSpPr>
          <p:cNvPr id="6" name="文本框 5"/>
          <p:cNvSpPr txBox="1"/>
          <p:nvPr/>
        </p:nvSpPr>
        <p:spPr>
          <a:xfrm>
            <a:off x="4354830" y="3801110"/>
            <a:ext cx="2028190" cy="337185"/>
          </a:xfrm>
          <a:prstGeom prst="rect">
            <a:avLst/>
          </a:prstGeom>
          <a:noFill/>
        </p:spPr>
        <p:txBody>
          <a:bodyPr wrap="square" rtlCol="0">
            <a:spAutoFit/>
          </a:bodyPr>
          <a:p>
            <a:r>
              <a:rPr lang="zh-CN" altLang="en-US" sz="1600" b="1">
                <a:solidFill>
                  <a:schemeClr val="bg1">
                    <a:lumMod val="50000"/>
                  </a:schemeClr>
                </a:solidFill>
              </a:rPr>
              <a:t>差分信息</a:t>
            </a:r>
            <a:r>
              <a:rPr lang="en-US" altLang="zh-CN" sz="1600" b="1">
                <a:solidFill>
                  <a:schemeClr val="bg1">
                    <a:lumMod val="50000"/>
                  </a:schemeClr>
                </a:solidFill>
              </a:rPr>
              <a:t>-&gt;</a:t>
            </a:r>
            <a:r>
              <a:rPr lang="zh-CN" altLang="en-US" sz="1600" b="1">
                <a:solidFill>
                  <a:schemeClr val="bg1">
                    <a:lumMod val="50000"/>
                  </a:schemeClr>
                </a:solidFill>
              </a:rPr>
              <a:t>边缘</a:t>
            </a:r>
            <a:endParaRPr lang="zh-CN" altLang="en-US" sz="1600" b="1">
              <a:solidFill>
                <a:schemeClr val="bg1">
                  <a:lumMod val="50000"/>
                </a:schemeClr>
              </a:solidFill>
            </a:endParaRPr>
          </a:p>
        </p:txBody>
      </p:sp>
      <p:sp>
        <p:nvSpPr>
          <p:cNvPr id="7" name="文本框 6"/>
          <p:cNvSpPr txBox="1"/>
          <p:nvPr/>
        </p:nvSpPr>
        <p:spPr>
          <a:xfrm>
            <a:off x="6640195" y="3801110"/>
            <a:ext cx="2028190" cy="337185"/>
          </a:xfrm>
          <a:prstGeom prst="rect">
            <a:avLst/>
          </a:prstGeom>
          <a:noFill/>
        </p:spPr>
        <p:txBody>
          <a:bodyPr wrap="square" rtlCol="0">
            <a:spAutoFit/>
          </a:bodyPr>
          <a:p>
            <a:r>
              <a:rPr lang="zh-CN" sz="1600" b="1">
                <a:solidFill>
                  <a:schemeClr val="bg1">
                    <a:lumMod val="50000"/>
                  </a:schemeClr>
                </a:solidFill>
              </a:rPr>
              <a:t>边缘点分类器</a:t>
            </a:r>
            <a:endParaRPr lang="zh-CN" sz="1600" b="1">
              <a:solidFill>
                <a:schemeClr val="bg1">
                  <a:lumMod val="50000"/>
                </a:schemeClr>
              </a:solidFill>
            </a:endParaRPr>
          </a:p>
        </p:txBody>
      </p:sp>
    </p:spTree>
  </p:cSld>
  <p:clrMapOvr>
    <a:masterClrMapping/>
  </p:clrMapOvr>
  <p:transition spd="med">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9920" y="476885"/>
            <a:ext cx="9380855" cy="546100"/>
          </a:xfrm>
        </p:spPr>
        <p:txBody>
          <a:bodyPr/>
          <a:p>
            <a:r>
              <a:rPr lang="en-US" altLang="zh-CN" sz="2800" b="1"/>
              <a:t>Related Work</a:t>
            </a:r>
            <a:endParaRPr lang="en-US" altLang="zh-CN" sz="2800" b="1"/>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5" name="图片 4" descr="Related Work"/>
          <p:cNvPicPr>
            <a:picLocks noChangeAspect="1"/>
          </p:cNvPicPr>
          <p:nvPr/>
        </p:nvPicPr>
        <p:blipFill>
          <a:blip r:embed="rId1"/>
          <a:stretch>
            <a:fillRect/>
          </a:stretch>
        </p:blipFill>
        <p:spPr>
          <a:xfrm>
            <a:off x="351155" y="1300480"/>
            <a:ext cx="11077575" cy="4257675"/>
          </a:xfrm>
          <a:prstGeom prst="rect">
            <a:avLst/>
          </a:prstGeom>
        </p:spPr>
      </p:pic>
    </p:spTree>
  </p:cSld>
  <p:clrMapOvr>
    <a:masterClrMapping/>
  </p:clrMapOvr>
  <p:transition spd="med">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60400" y="466725"/>
            <a:ext cx="9380855" cy="546100"/>
          </a:xfrm>
        </p:spPr>
        <p:txBody>
          <a:bodyPr/>
          <a:p>
            <a:r>
              <a:rPr lang="en-US" altLang="zh-CN" sz="2800" b="1"/>
              <a:t>PDC(P</a:t>
            </a:r>
            <a:r>
              <a:rPr lang="zh-CN" altLang="en-US" sz="2800" b="1">
                <a:sym typeface="+mn-ea"/>
              </a:rPr>
              <a:t>ixel </a:t>
            </a:r>
            <a:r>
              <a:rPr lang="en-US" altLang="zh-CN" sz="2800" b="1">
                <a:sym typeface="+mn-ea"/>
              </a:rPr>
              <a:t>D</a:t>
            </a:r>
            <a:r>
              <a:rPr lang="zh-CN" altLang="en-US" sz="2800" b="1">
                <a:sym typeface="+mn-ea"/>
              </a:rPr>
              <a:t>ifference </a:t>
            </a:r>
            <a:r>
              <a:rPr lang="en-US" altLang="zh-CN" sz="2800" b="1">
                <a:sym typeface="+mn-ea"/>
              </a:rPr>
              <a:t>C</a:t>
            </a:r>
            <a:r>
              <a:rPr lang="zh-CN" altLang="en-US" sz="2800" b="1">
                <a:sym typeface="+mn-ea"/>
              </a:rPr>
              <a:t>onvolution</a:t>
            </a:r>
            <a:r>
              <a:rPr lang="en-US" altLang="zh-CN" sz="2800" b="1"/>
              <a:t>)</a:t>
            </a:r>
            <a:endParaRPr lang="en-US" altLang="zh-CN" sz="2800" b="1"/>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5" name="图片 4" descr="image-20210925211010601"/>
          <p:cNvPicPr>
            <a:picLocks noChangeAspect="1"/>
          </p:cNvPicPr>
          <p:nvPr/>
        </p:nvPicPr>
        <p:blipFill>
          <a:blip r:embed="rId1"/>
          <a:stretch>
            <a:fillRect/>
          </a:stretch>
        </p:blipFill>
        <p:spPr>
          <a:xfrm>
            <a:off x="6503670" y="1322070"/>
            <a:ext cx="5360035" cy="4213225"/>
          </a:xfrm>
          <a:prstGeom prst="rect">
            <a:avLst/>
          </a:prstGeom>
        </p:spPr>
      </p:pic>
      <p:pic>
        <p:nvPicPr>
          <p:cNvPr id="6" name="图片 5" descr="image-20210925210629855"/>
          <p:cNvPicPr>
            <a:picLocks noChangeAspect="1"/>
          </p:cNvPicPr>
          <p:nvPr/>
        </p:nvPicPr>
        <p:blipFill>
          <a:blip r:embed="rId2"/>
          <a:stretch>
            <a:fillRect/>
          </a:stretch>
        </p:blipFill>
        <p:spPr>
          <a:xfrm>
            <a:off x="156210" y="1780540"/>
            <a:ext cx="6477000" cy="3655060"/>
          </a:xfrm>
          <a:prstGeom prst="rect">
            <a:avLst/>
          </a:prstGeom>
        </p:spPr>
      </p:pic>
    </p:spTree>
  </p:cSld>
  <p:clrMapOvr>
    <a:masterClrMapping/>
  </p:clrMapOvr>
  <p:transition spd="med">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60400" y="406400"/>
            <a:ext cx="9380855" cy="606425"/>
          </a:xfrm>
        </p:spPr>
        <p:txBody>
          <a:bodyPr/>
          <a:p>
            <a:r>
              <a:rPr lang="en-US" altLang="zh-CN" sz="2800" b="1"/>
              <a:t>Converting APDC to Vanilla Convolution</a:t>
            </a:r>
            <a:endParaRPr lang="en-US" altLang="zh-CN" sz="2800" b="1"/>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5" name="图片 4"/>
          <p:cNvPicPr>
            <a:picLocks noChangeAspect="1"/>
          </p:cNvPicPr>
          <p:nvPr/>
        </p:nvPicPr>
        <p:blipFill>
          <a:blip r:embed="rId1"/>
          <a:stretch>
            <a:fillRect/>
          </a:stretch>
        </p:blipFill>
        <p:spPr>
          <a:xfrm>
            <a:off x="550545" y="1591945"/>
            <a:ext cx="4505325" cy="1247775"/>
          </a:xfrm>
          <a:prstGeom prst="rect">
            <a:avLst/>
          </a:prstGeom>
        </p:spPr>
      </p:pic>
      <p:pic>
        <p:nvPicPr>
          <p:cNvPr id="6" name="图片 5"/>
          <p:cNvPicPr>
            <a:picLocks noChangeAspect="1"/>
          </p:cNvPicPr>
          <p:nvPr/>
        </p:nvPicPr>
        <p:blipFill>
          <a:blip r:embed="rId2"/>
          <a:stretch>
            <a:fillRect/>
          </a:stretch>
        </p:blipFill>
        <p:spPr>
          <a:xfrm>
            <a:off x="167640" y="3423920"/>
            <a:ext cx="4948555" cy="1586230"/>
          </a:xfrm>
          <a:prstGeom prst="rect">
            <a:avLst/>
          </a:prstGeom>
        </p:spPr>
      </p:pic>
      <p:pic>
        <p:nvPicPr>
          <p:cNvPr id="7" name="图片 6"/>
          <p:cNvPicPr>
            <a:picLocks noChangeAspect="1"/>
          </p:cNvPicPr>
          <p:nvPr/>
        </p:nvPicPr>
        <p:blipFill>
          <a:blip r:embed="rId3"/>
          <a:stretch>
            <a:fillRect/>
          </a:stretch>
        </p:blipFill>
        <p:spPr>
          <a:xfrm>
            <a:off x="5830570" y="1687830"/>
            <a:ext cx="5433060" cy="2734310"/>
          </a:xfrm>
          <a:prstGeom prst="rect">
            <a:avLst/>
          </a:prstGeom>
        </p:spPr>
      </p:pic>
      <p:sp>
        <p:nvSpPr>
          <p:cNvPr id="8" name="文本框 7"/>
          <p:cNvSpPr txBox="1"/>
          <p:nvPr/>
        </p:nvSpPr>
        <p:spPr>
          <a:xfrm>
            <a:off x="7420610" y="4811395"/>
            <a:ext cx="1944370" cy="368300"/>
          </a:xfrm>
          <a:prstGeom prst="rect">
            <a:avLst/>
          </a:prstGeom>
          <a:noFill/>
          <a:ln w="28575">
            <a:solidFill>
              <a:srgbClr val="FF0000"/>
            </a:solidFill>
            <a:prstDash val="sysDot"/>
          </a:ln>
        </p:spPr>
        <p:txBody>
          <a:bodyPr wrap="none" rtlCol="0" anchor="t">
            <a:spAutoFit/>
          </a:bodyPr>
          <a:p>
            <a:pPr indent="0" algn="l">
              <a:buFont typeface="Arial" panose="02080604020202020204" pitchFamily="34" charset="0"/>
              <a:buNone/>
            </a:pPr>
            <a:r>
              <a:rPr lang="zh-CN" altLang="en-US" b="1">
                <a:solidFill>
                  <a:srgbClr val="FF0000"/>
                </a:solidFill>
                <a:sym typeface="+mn-ea"/>
              </a:rPr>
              <a:t>Efficient！！！</a:t>
            </a:r>
            <a:endParaRPr lang="zh-CN" altLang="en-US" b="1">
              <a:solidFill>
                <a:srgbClr val="FF0000"/>
              </a:solidFill>
              <a:sym typeface="+mn-ea"/>
            </a:endParaRPr>
          </a:p>
        </p:txBody>
      </p:sp>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2800" b="1"/>
              <a:t>Comparison with State-of-the-arts</a:t>
            </a:r>
            <a:endParaRPr lang="zh-CN" altLang="en-US" sz="2800" b="1"/>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5" name="图片 4"/>
          <p:cNvPicPr>
            <a:picLocks noChangeAspect="1"/>
          </p:cNvPicPr>
          <p:nvPr/>
        </p:nvPicPr>
        <p:blipFill>
          <a:blip r:embed="rId1"/>
          <a:stretch>
            <a:fillRect/>
          </a:stretch>
        </p:blipFill>
        <p:spPr>
          <a:xfrm>
            <a:off x="0" y="1691005"/>
            <a:ext cx="5962650" cy="3476625"/>
          </a:xfrm>
          <a:prstGeom prst="rect">
            <a:avLst/>
          </a:prstGeom>
        </p:spPr>
      </p:pic>
      <p:pic>
        <p:nvPicPr>
          <p:cNvPr id="6" name="图片 5"/>
          <p:cNvPicPr>
            <a:picLocks noChangeAspect="1"/>
          </p:cNvPicPr>
          <p:nvPr/>
        </p:nvPicPr>
        <p:blipFill>
          <a:blip r:embed="rId2"/>
          <a:stretch>
            <a:fillRect/>
          </a:stretch>
        </p:blipFill>
        <p:spPr>
          <a:xfrm>
            <a:off x="5962650" y="1543050"/>
            <a:ext cx="6019800" cy="3771900"/>
          </a:xfrm>
          <a:prstGeom prst="rect">
            <a:avLst/>
          </a:prstGeom>
        </p:spPr>
      </p:pic>
    </p:spTree>
  </p:cSld>
  <p:clrMapOvr>
    <a:masterClrMapping/>
  </p:clrMapOvr>
  <p:transition spd="med">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b="1">
                <a:sym typeface="+mn-ea"/>
              </a:rPr>
              <a:t>My Examples</a:t>
            </a:r>
            <a:endParaRPr lang="en-US" altLang="zh-CN"/>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5" name="图片 4" descr="PiDiNet_test_1"/>
          <p:cNvPicPr>
            <a:picLocks noChangeAspect="1"/>
          </p:cNvPicPr>
          <p:nvPr/>
        </p:nvPicPr>
        <p:blipFill>
          <a:blip r:embed="rId1"/>
          <a:stretch>
            <a:fillRect/>
          </a:stretch>
        </p:blipFill>
        <p:spPr>
          <a:xfrm>
            <a:off x="598805" y="4048760"/>
            <a:ext cx="11114405" cy="1953895"/>
          </a:xfrm>
          <a:prstGeom prst="rect">
            <a:avLst/>
          </a:prstGeom>
        </p:spPr>
      </p:pic>
      <p:pic>
        <p:nvPicPr>
          <p:cNvPr id="6" name="图片 5" descr="PiDiNet_test_1"/>
          <p:cNvPicPr>
            <a:picLocks noChangeAspect="1"/>
          </p:cNvPicPr>
          <p:nvPr/>
        </p:nvPicPr>
        <p:blipFill>
          <a:blip r:embed="rId2"/>
          <a:stretch>
            <a:fillRect/>
          </a:stretch>
        </p:blipFill>
        <p:spPr>
          <a:xfrm>
            <a:off x="6653530" y="1096010"/>
            <a:ext cx="3168650" cy="2780030"/>
          </a:xfrm>
          <a:prstGeom prst="rect">
            <a:avLst/>
          </a:prstGeom>
        </p:spPr>
      </p:pic>
      <p:pic>
        <p:nvPicPr>
          <p:cNvPr id="7" name="图片 6" descr="test_1"/>
          <p:cNvPicPr>
            <a:picLocks noChangeAspect="1"/>
          </p:cNvPicPr>
          <p:nvPr/>
        </p:nvPicPr>
        <p:blipFill>
          <a:blip r:embed="rId3"/>
          <a:stretch>
            <a:fillRect/>
          </a:stretch>
        </p:blipFill>
        <p:spPr>
          <a:xfrm>
            <a:off x="1465580" y="1096010"/>
            <a:ext cx="3263265" cy="2863215"/>
          </a:xfrm>
          <a:prstGeom prst="rect">
            <a:avLst/>
          </a:prstGeom>
        </p:spPr>
      </p:pic>
    </p:spTree>
  </p:cSld>
  <p:clrMapOvr>
    <a:masterClrMapping/>
  </p:clrMapOvr>
  <p:transition spd="med">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b="1">
                <a:sym typeface="+mn-ea"/>
              </a:rPr>
              <a:t>My Examples</a:t>
            </a:r>
            <a:endParaRPr lang="en-US" altLang="zh-CN"/>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3" name="图片 2" descr="test_2"/>
          <p:cNvPicPr>
            <a:picLocks noChangeAspect="1"/>
          </p:cNvPicPr>
          <p:nvPr/>
        </p:nvPicPr>
        <p:blipFill>
          <a:blip r:embed="rId1"/>
          <a:stretch>
            <a:fillRect/>
          </a:stretch>
        </p:blipFill>
        <p:spPr>
          <a:xfrm>
            <a:off x="1167765" y="1219200"/>
            <a:ext cx="3872230" cy="2904490"/>
          </a:xfrm>
          <a:prstGeom prst="rect">
            <a:avLst/>
          </a:prstGeom>
        </p:spPr>
      </p:pic>
      <p:pic>
        <p:nvPicPr>
          <p:cNvPr id="8" name="图片 7" descr="PiDiNet_test_2"/>
          <p:cNvPicPr>
            <a:picLocks noChangeAspect="1"/>
          </p:cNvPicPr>
          <p:nvPr/>
        </p:nvPicPr>
        <p:blipFill>
          <a:blip r:embed="rId2"/>
          <a:stretch>
            <a:fillRect/>
          </a:stretch>
        </p:blipFill>
        <p:spPr>
          <a:xfrm>
            <a:off x="94615" y="4441190"/>
            <a:ext cx="12002770" cy="1803400"/>
          </a:xfrm>
          <a:prstGeom prst="rect">
            <a:avLst/>
          </a:prstGeom>
        </p:spPr>
      </p:pic>
      <p:pic>
        <p:nvPicPr>
          <p:cNvPr id="9" name="图片 8" descr="PiDiNet_test_2"/>
          <p:cNvPicPr>
            <a:picLocks noChangeAspect="1"/>
          </p:cNvPicPr>
          <p:nvPr/>
        </p:nvPicPr>
        <p:blipFill>
          <a:blip r:embed="rId3"/>
          <a:stretch>
            <a:fillRect/>
          </a:stretch>
        </p:blipFill>
        <p:spPr>
          <a:xfrm>
            <a:off x="6049645" y="1233805"/>
            <a:ext cx="3832225" cy="2875280"/>
          </a:xfrm>
          <a:prstGeom prst="rect">
            <a:avLst/>
          </a:prstGeom>
        </p:spPr>
      </p:pic>
    </p:spTree>
  </p:cSld>
  <p:clrMapOvr>
    <a:masterClrMapping/>
  </p:clrMapOvr>
  <p:transition spd="med">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2225" y="5085496"/>
            <a:ext cx="12214225" cy="1772503"/>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702030404030204" charset="0"/>
              <a:ea typeface="SimSun" pitchFamily="2" charset="-122"/>
              <a:sym typeface="Calibri" panose="020F0702030404030204" charset="0"/>
            </a:endParaRPr>
          </a:p>
        </p:txBody>
      </p:sp>
      <p:sp>
        <p:nvSpPr>
          <p:cNvPr id="7" name="矩形 6"/>
          <p:cNvSpPr/>
          <p:nvPr/>
        </p:nvSpPr>
        <p:spPr>
          <a:xfrm>
            <a:off x="0" y="1"/>
            <a:ext cx="12214225" cy="1742422"/>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702030404030204" charset="0"/>
              <a:ea typeface="SimSun" pitchFamily="2" charset="-122"/>
              <a:sym typeface="Calibri" panose="020F0702030404030204" charset="0"/>
            </a:endParaRPr>
          </a:p>
        </p:txBody>
      </p:sp>
      <p:sp>
        <p:nvSpPr>
          <p:cNvPr id="9" name="菱形 8"/>
          <p:cNvSpPr/>
          <p:nvPr/>
        </p:nvSpPr>
        <p:spPr>
          <a:xfrm>
            <a:off x="774024" y="2482980"/>
            <a:ext cx="1900990" cy="1690110"/>
          </a:xfrm>
          <a:prstGeom prst="diamond">
            <a:avLst/>
          </a:prstGeom>
          <a:solidFill>
            <a:srgbClr val="0044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271139" y="2900914"/>
            <a:ext cx="906761" cy="854242"/>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447793" y="2844545"/>
            <a:ext cx="385010" cy="1015663"/>
          </a:xfrm>
          <a:prstGeom prst="rect">
            <a:avLst/>
          </a:prstGeom>
          <a:noFill/>
        </p:spPr>
        <p:txBody>
          <a:bodyPr wrap="square" rtlCol="0">
            <a:spAutoFit/>
          </a:bodyPr>
          <a:lstStyle/>
          <a:p>
            <a:r>
              <a:rPr lang="en-US" altLang="zh-CN" sz="6000" dirty="0">
                <a:solidFill>
                  <a:schemeClr val="bg1"/>
                </a:solidFill>
                <a:latin typeface="Times New Roman" panose="02020603050405020304" pitchFamily="18" charset="0"/>
                <a:cs typeface="Times New Roman" panose="02020603050405020304" pitchFamily="18" charset="0"/>
              </a:rPr>
              <a:t>1</a:t>
            </a:r>
            <a:endParaRPr lang="zh-CN" altLang="en-US" sz="6000" dirty="0">
              <a:solidFill>
                <a:schemeClr val="bg1"/>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2901315" y="2644775"/>
            <a:ext cx="8978265" cy="1383665"/>
          </a:xfrm>
          <a:prstGeom prst="rect">
            <a:avLst/>
          </a:prstGeom>
          <a:noFill/>
        </p:spPr>
        <p:txBody>
          <a:bodyPr wrap="square" rtlCol="0">
            <a:spAutoFit/>
          </a:bodyPr>
          <a:lstStyle/>
          <a:p>
            <a:r>
              <a:rPr lang="zh-CN" alt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j-lt"/>
                <a:ea typeface="Microsoft YaHei" panose="020B0503020204020204" pitchFamily="34" charset="-122"/>
                <a:cs typeface="+mj-lt"/>
              </a:rPr>
              <a:t>Crystal Graph Convolutional Neural Networks for an Accurate</a:t>
            </a:r>
            <a:r>
              <a:rPr lang="en-US" altLang="zh-CN"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j-lt"/>
                <a:ea typeface="Microsoft YaHei" panose="020B0503020204020204" pitchFamily="34" charset="-122"/>
                <a:cs typeface="+mj-lt"/>
              </a:rPr>
              <a:t> </a:t>
            </a:r>
            <a:r>
              <a:rPr lang="zh-CN" alt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j-lt"/>
                <a:ea typeface="Microsoft YaHei" panose="020B0503020204020204" pitchFamily="34" charset="-122"/>
                <a:cs typeface="+mj-lt"/>
              </a:rPr>
              <a:t>and Interpretable Prediction</a:t>
            </a:r>
            <a:r>
              <a:rPr lang="en-US" altLang="zh-CN"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j-lt"/>
                <a:ea typeface="Microsoft YaHei" panose="020B0503020204020204" pitchFamily="34" charset="-122"/>
                <a:cs typeface="+mj-lt"/>
              </a:rPr>
              <a:t> </a:t>
            </a:r>
            <a:r>
              <a:rPr lang="zh-CN" alt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j-lt"/>
                <a:ea typeface="Microsoft YaHei" panose="020B0503020204020204" pitchFamily="34" charset="-122"/>
                <a:cs typeface="+mj-lt"/>
              </a:rPr>
              <a:t>of Material Properties</a:t>
            </a:r>
            <a:endParaRPr lang="zh-CN" alt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j-lt"/>
              <a:ea typeface="Microsoft YaHei" panose="020B0503020204020204" pitchFamily="34" charset="-122"/>
              <a:cs typeface="+mj-lt"/>
            </a:endParaRPr>
          </a:p>
        </p:txBody>
      </p:sp>
      <p:pic>
        <p:nvPicPr>
          <p:cNvPr id="2" name="图片 1" descr="SHU_VI_LOGO.svg"/>
          <p:cNvPicPr>
            <a:picLocks noChangeAspect="1"/>
          </p:cNvPicPr>
          <p:nvPr/>
        </p:nvPicPr>
        <p:blipFill>
          <a:blip r:embed="rId1"/>
          <a:stretch>
            <a:fillRect/>
          </a:stretch>
        </p:blipFill>
        <p:spPr>
          <a:xfrm>
            <a:off x="10928350" y="208915"/>
            <a:ext cx="1056640" cy="1324610"/>
          </a:xfrm>
          <a:prstGeom prst="rect">
            <a:avLst/>
          </a:prstGeom>
        </p:spPr>
      </p:pic>
    </p:spTree>
  </p:cSld>
  <p:clrMapOvr>
    <a:masterClrMapping/>
  </p:clrMapOvr>
  <p:transition spd="med">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b="1">
                <a:sym typeface="+mn-ea"/>
              </a:rPr>
              <a:t>My Examples</a:t>
            </a:r>
            <a:endParaRPr lang="en-US" altLang="zh-CN"/>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5" name="图片 4" descr="PiDiNet_test_3"/>
          <p:cNvPicPr>
            <a:picLocks noChangeAspect="1"/>
          </p:cNvPicPr>
          <p:nvPr/>
        </p:nvPicPr>
        <p:blipFill>
          <a:blip r:embed="rId1"/>
          <a:stretch>
            <a:fillRect/>
          </a:stretch>
        </p:blipFill>
        <p:spPr>
          <a:xfrm>
            <a:off x="219075" y="4287520"/>
            <a:ext cx="11830685" cy="1778000"/>
          </a:xfrm>
          <a:prstGeom prst="rect">
            <a:avLst/>
          </a:prstGeom>
        </p:spPr>
      </p:pic>
      <p:pic>
        <p:nvPicPr>
          <p:cNvPr id="6" name="图片 5" descr="PiDiNet_test_3"/>
          <p:cNvPicPr>
            <a:picLocks noChangeAspect="1"/>
          </p:cNvPicPr>
          <p:nvPr/>
        </p:nvPicPr>
        <p:blipFill>
          <a:blip r:embed="rId2"/>
          <a:stretch>
            <a:fillRect/>
          </a:stretch>
        </p:blipFill>
        <p:spPr>
          <a:xfrm>
            <a:off x="7082790" y="1127125"/>
            <a:ext cx="4062730" cy="3046730"/>
          </a:xfrm>
          <a:prstGeom prst="rect">
            <a:avLst/>
          </a:prstGeom>
        </p:spPr>
      </p:pic>
      <p:pic>
        <p:nvPicPr>
          <p:cNvPr id="14" name="图片 13" descr="test_3"/>
          <p:cNvPicPr>
            <a:picLocks noChangeAspect="1"/>
          </p:cNvPicPr>
          <p:nvPr/>
        </p:nvPicPr>
        <p:blipFill>
          <a:blip r:embed="rId3"/>
          <a:stretch>
            <a:fillRect/>
          </a:stretch>
        </p:blipFill>
        <p:spPr>
          <a:xfrm>
            <a:off x="897255" y="1127125"/>
            <a:ext cx="4061460" cy="3046730"/>
          </a:xfrm>
          <a:prstGeom prst="rect">
            <a:avLst/>
          </a:prstGeom>
        </p:spPr>
      </p:pic>
    </p:spTree>
  </p:cSld>
  <p:clrMapOvr>
    <a:masterClrMapping/>
  </p:clrMapOvr>
  <p:transition spd="med">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b="1">
                <a:sym typeface="+mn-ea"/>
              </a:rPr>
              <a:t>My Examples</a:t>
            </a:r>
            <a:endParaRPr lang="en-US" altLang="zh-CN"/>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11" name="图片 10" descr="PiDiNet_test_4"/>
          <p:cNvPicPr>
            <a:picLocks noChangeAspect="1"/>
          </p:cNvPicPr>
          <p:nvPr/>
        </p:nvPicPr>
        <p:blipFill>
          <a:blip r:embed="rId1"/>
          <a:stretch>
            <a:fillRect/>
          </a:stretch>
        </p:blipFill>
        <p:spPr>
          <a:xfrm>
            <a:off x="123825" y="4407535"/>
            <a:ext cx="11944350" cy="1794510"/>
          </a:xfrm>
          <a:prstGeom prst="rect">
            <a:avLst/>
          </a:prstGeom>
        </p:spPr>
      </p:pic>
      <p:pic>
        <p:nvPicPr>
          <p:cNvPr id="12" name="图片 11" descr="PiDiNet_test_4"/>
          <p:cNvPicPr>
            <a:picLocks noChangeAspect="1"/>
          </p:cNvPicPr>
          <p:nvPr/>
        </p:nvPicPr>
        <p:blipFill>
          <a:blip r:embed="rId2"/>
          <a:stretch>
            <a:fillRect/>
          </a:stretch>
        </p:blipFill>
        <p:spPr>
          <a:xfrm>
            <a:off x="6866255" y="1125220"/>
            <a:ext cx="4070985" cy="3053080"/>
          </a:xfrm>
          <a:prstGeom prst="rect">
            <a:avLst/>
          </a:prstGeom>
        </p:spPr>
      </p:pic>
      <p:pic>
        <p:nvPicPr>
          <p:cNvPr id="13" name="图片 12" descr="test_4"/>
          <p:cNvPicPr>
            <a:picLocks noChangeAspect="1"/>
          </p:cNvPicPr>
          <p:nvPr/>
        </p:nvPicPr>
        <p:blipFill>
          <a:blip r:embed="rId3"/>
          <a:stretch>
            <a:fillRect/>
          </a:stretch>
        </p:blipFill>
        <p:spPr>
          <a:xfrm>
            <a:off x="1045845" y="1125220"/>
            <a:ext cx="4092575" cy="3069590"/>
          </a:xfrm>
          <a:prstGeom prst="rect">
            <a:avLst/>
          </a:prstGeom>
        </p:spPr>
      </p:pic>
    </p:spTree>
  </p:cSld>
  <p:clrMapOvr>
    <a:masterClrMapping/>
  </p:clrMapOvr>
  <p:transition spd="med">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2225" y="5085496"/>
            <a:ext cx="12214225" cy="1772503"/>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702030404030204" charset="0"/>
              <a:ea typeface="SimSun" pitchFamily="2" charset="-122"/>
              <a:sym typeface="Calibri" panose="020F0702030404030204" charset="0"/>
            </a:endParaRPr>
          </a:p>
        </p:txBody>
      </p:sp>
      <p:sp>
        <p:nvSpPr>
          <p:cNvPr id="7" name="矩形 6"/>
          <p:cNvSpPr/>
          <p:nvPr/>
        </p:nvSpPr>
        <p:spPr>
          <a:xfrm>
            <a:off x="0" y="1"/>
            <a:ext cx="12214225" cy="1742422"/>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702030404030204" charset="0"/>
              <a:ea typeface="SimSun" pitchFamily="2" charset="-122"/>
              <a:sym typeface="Calibri" panose="020F0702030404030204" charset="0"/>
            </a:endParaRPr>
          </a:p>
        </p:txBody>
      </p:sp>
      <p:sp>
        <p:nvSpPr>
          <p:cNvPr id="9" name="菱形 8"/>
          <p:cNvSpPr/>
          <p:nvPr/>
        </p:nvSpPr>
        <p:spPr>
          <a:xfrm>
            <a:off x="3081614" y="2507110"/>
            <a:ext cx="1900990" cy="1690110"/>
          </a:xfrm>
          <a:prstGeom prst="diamond">
            <a:avLst/>
          </a:prstGeom>
          <a:solidFill>
            <a:srgbClr val="0044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578729" y="2925044"/>
            <a:ext cx="906761" cy="854242"/>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755383" y="2868675"/>
            <a:ext cx="385010" cy="1014730"/>
          </a:xfrm>
          <a:prstGeom prst="rect">
            <a:avLst/>
          </a:prstGeom>
          <a:noFill/>
        </p:spPr>
        <p:txBody>
          <a:bodyPr wrap="square" rtlCol="0">
            <a:spAutoFit/>
          </a:bodyPr>
          <a:lstStyle/>
          <a:p>
            <a:r>
              <a:rPr lang="en-US" altLang="zh-CN" sz="6000" dirty="0">
                <a:solidFill>
                  <a:schemeClr val="bg1"/>
                </a:solidFill>
                <a:latin typeface="Times New Roman" panose="02020603050405020304" pitchFamily="18" charset="0"/>
                <a:cs typeface="Times New Roman" panose="02020603050405020304" pitchFamily="18" charset="0"/>
              </a:rPr>
              <a:t>3</a:t>
            </a:r>
            <a:endParaRPr lang="en-US" altLang="zh-CN" sz="6000" dirty="0">
              <a:solidFill>
                <a:schemeClr val="bg1"/>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5186680" y="3168015"/>
            <a:ext cx="3105785" cy="521970"/>
          </a:xfrm>
          <a:prstGeom prst="rect">
            <a:avLst/>
          </a:prstGeom>
          <a:noFill/>
        </p:spPr>
        <p:txBody>
          <a:bodyPr wrap="square" rtlCol="0">
            <a:spAutoFit/>
          </a:bodyPr>
          <a:lstStyle/>
          <a:p>
            <a:r>
              <a:rPr lang="zh-CN" altLang="en-US" sz="2800" b="1">
                <a:ln w="9525">
                  <a:solidFill>
                    <a:schemeClr val="bg1"/>
                  </a:solidFill>
                  <a:prstDash val="solid"/>
                </a:ln>
                <a:effectLst>
                  <a:outerShdw blurRad="12700" dist="38100" dir="2700000" algn="tl" rotWithShape="0">
                    <a:schemeClr val="bg1">
                      <a:lumMod val="50000"/>
                    </a:schemeClr>
                  </a:outerShdw>
                </a:effectLst>
                <a:latin typeface="+mj-lt"/>
                <a:cs typeface="+mj-lt"/>
                <a:sym typeface="+mn-ea"/>
              </a:rPr>
              <a:t>Self-</a:t>
            </a:r>
            <a:r>
              <a:rPr lang="en-US" altLang="zh-CN" sz="2800" b="1">
                <a:ln w="9525">
                  <a:solidFill>
                    <a:schemeClr val="bg1"/>
                  </a:solidFill>
                  <a:prstDash val="solid"/>
                </a:ln>
                <a:effectLst>
                  <a:outerShdw blurRad="12700" dist="38100" dir="2700000" algn="tl" rotWithShape="0">
                    <a:schemeClr val="bg1">
                      <a:lumMod val="50000"/>
                    </a:schemeClr>
                  </a:outerShdw>
                </a:effectLst>
                <a:latin typeface="+mj-lt"/>
                <a:cs typeface="+mj-lt"/>
                <a:sym typeface="+mn-ea"/>
              </a:rPr>
              <a:t>r</a:t>
            </a:r>
            <a:r>
              <a:rPr lang="zh-CN" altLang="en-US" sz="2800" b="1">
                <a:ln w="9525">
                  <a:solidFill>
                    <a:schemeClr val="bg1"/>
                  </a:solidFill>
                  <a:prstDash val="solid"/>
                </a:ln>
                <a:effectLst>
                  <a:outerShdw blurRad="12700" dist="38100" dir="2700000" algn="tl" rotWithShape="0">
                    <a:schemeClr val="bg1">
                      <a:lumMod val="50000"/>
                    </a:schemeClr>
                  </a:outerShdw>
                </a:effectLst>
                <a:latin typeface="+mj-lt"/>
                <a:cs typeface="+mj-lt"/>
                <a:sym typeface="+mn-ea"/>
              </a:rPr>
              <a:t>eflection</a:t>
            </a:r>
            <a:endParaRPr lang="zh-CN" altLang="en-US" sz="2800" b="1">
              <a:ln w="9525">
                <a:solidFill>
                  <a:schemeClr val="bg1"/>
                </a:solidFill>
                <a:prstDash val="solid"/>
              </a:ln>
              <a:effectLst>
                <a:outerShdw blurRad="12700" dist="38100" dir="2700000" algn="tl" rotWithShape="0">
                  <a:schemeClr val="bg1">
                    <a:lumMod val="50000"/>
                  </a:schemeClr>
                </a:outerShdw>
              </a:effectLst>
              <a:latin typeface="+mj-lt"/>
              <a:cs typeface="+mj-lt"/>
              <a:sym typeface="+mn-ea"/>
            </a:endParaRPr>
          </a:p>
        </p:txBody>
      </p:sp>
      <p:pic>
        <p:nvPicPr>
          <p:cNvPr id="2" name="图片 1" descr="SHU_VI_LOGO.svg"/>
          <p:cNvPicPr>
            <a:picLocks noChangeAspect="1"/>
          </p:cNvPicPr>
          <p:nvPr/>
        </p:nvPicPr>
        <p:blipFill>
          <a:blip r:embed="rId1"/>
          <a:stretch>
            <a:fillRect/>
          </a:stretch>
        </p:blipFill>
        <p:spPr>
          <a:xfrm>
            <a:off x="10928350" y="208915"/>
            <a:ext cx="1056640" cy="1324610"/>
          </a:xfrm>
          <a:prstGeom prst="rect">
            <a:avLst/>
          </a:prstGeom>
        </p:spPr>
      </p:pic>
    </p:spTree>
  </p:cSld>
  <p:clrMapOvr>
    <a:masterClrMapping/>
  </p:clrMapOvr>
  <p:transition spd="med">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b="1"/>
              <a:t>Self-reflection</a:t>
            </a:r>
            <a:endParaRPr lang="zh-CN" altLang="en-US" sz="3200" b="1"/>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5" name="图片 4" descr="Self-reflection"/>
          <p:cNvPicPr>
            <a:picLocks noChangeAspect="1"/>
          </p:cNvPicPr>
          <p:nvPr/>
        </p:nvPicPr>
        <p:blipFill>
          <a:blip r:embed="rId1"/>
          <a:stretch>
            <a:fillRect/>
          </a:stretch>
        </p:blipFill>
        <p:spPr>
          <a:xfrm>
            <a:off x="1440815" y="1221105"/>
            <a:ext cx="7820025" cy="4972050"/>
          </a:xfrm>
          <a:prstGeom prst="rect">
            <a:avLst/>
          </a:prstGeom>
        </p:spPr>
      </p:pic>
    </p:spTree>
  </p:cSld>
  <p:clrMapOvr>
    <a:masterClrMapping/>
  </p:clrMapOvr>
  <p:transition spd="med">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2225" y="5085496"/>
            <a:ext cx="12214225" cy="1772503"/>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702030404030204" charset="0"/>
              <a:ea typeface="SimSun" pitchFamily="2" charset="-122"/>
              <a:sym typeface="Calibri" panose="020F0702030404030204" charset="0"/>
            </a:endParaRPr>
          </a:p>
        </p:txBody>
      </p:sp>
      <p:sp>
        <p:nvSpPr>
          <p:cNvPr id="7" name="矩形 6"/>
          <p:cNvSpPr/>
          <p:nvPr/>
        </p:nvSpPr>
        <p:spPr>
          <a:xfrm>
            <a:off x="0" y="1"/>
            <a:ext cx="12214225" cy="1742422"/>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702030404030204" charset="0"/>
              <a:ea typeface="SimSun" pitchFamily="2" charset="-122"/>
              <a:sym typeface="Calibri" panose="020F0702030404030204" charset="0"/>
            </a:endParaRPr>
          </a:p>
        </p:txBody>
      </p:sp>
      <p:sp>
        <p:nvSpPr>
          <p:cNvPr id="9" name="菱形 8"/>
          <p:cNvSpPr/>
          <p:nvPr/>
        </p:nvSpPr>
        <p:spPr>
          <a:xfrm>
            <a:off x="3081614" y="2507110"/>
            <a:ext cx="1900990" cy="1690110"/>
          </a:xfrm>
          <a:prstGeom prst="diamond">
            <a:avLst/>
          </a:prstGeom>
          <a:solidFill>
            <a:srgbClr val="0044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578729" y="2925044"/>
            <a:ext cx="906761" cy="854242"/>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755383" y="2868675"/>
            <a:ext cx="385010" cy="1014730"/>
          </a:xfrm>
          <a:prstGeom prst="rect">
            <a:avLst/>
          </a:prstGeom>
          <a:noFill/>
        </p:spPr>
        <p:txBody>
          <a:bodyPr wrap="square" rtlCol="0">
            <a:spAutoFit/>
          </a:bodyPr>
          <a:lstStyle/>
          <a:p>
            <a:r>
              <a:rPr lang="en-US" altLang="zh-CN" sz="6000" dirty="0">
                <a:solidFill>
                  <a:schemeClr val="bg1"/>
                </a:solidFill>
                <a:latin typeface="Times New Roman" panose="02020603050405020304" pitchFamily="18" charset="0"/>
                <a:cs typeface="Times New Roman" panose="02020603050405020304" pitchFamily="18" charset="0"/>
              </a:rPr>
              <a:t>4</a:t>
            </a:r>
            <a:endParaRPr lang="en-US" altLang="zh-CN" sz="6000" dirty="0">
              <a:solidFill>
                <a:schemeClr val="bg1"/>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5186680" y="3168015"/>
            <a:ext cx="3105785" cy="521970"/>
          </a:xfrm>
          <a:prstGeom prst="rect">
            <a:avLst/>
          </a:prstGeom>
          <a:noFill/>
        </p:spPr>
        <p:txBody>
          <a:bodyPr wrap="square" rtlCol="0">
            <a:spAutoFit/>
          </a:bodyPr>
          <a:lstStyle/>
          <a:p>
            <a:r>
              <a:rPr lang="en-US" sz="2800" b="1">
                <a:ln w="9525">
                  <a:solidFill>
                    <a:schemeClr val="bg1"/>
                  </a:solidFill>
                  <a:prstDash val="solid"/>
                </a:ln>
                <a:effectLst>
                  <a:outerShdw blurRad="12700" dist="38100" dir="2700000" algn="tl" rotWithShape="0">
                    <a:schemeClr val="bg1">
                      <a:lumMod val="50000"/>
                    </a:schemeClr>
                  </a:outerShdw>
                </a:effectLst>
                <a:latin typeface="+mj-lt"/>
                <a:cs typeface="+mj-lt"/>
                <a:sym typeface="+mn-ea"/>
              </a:rPr>
              <a:t>Lab Project</a:t>
            </a:r>
            <a:endParaRPr lang="en-US" sz="2800" b="1">
              <a:ln w="9525">
                <a:solidFill>
                  <a:schemeClr val="bg1"/>
                </a:solidFill>
                <a:prstDash val="solid"/>
              </a:ln>
              <a:effectLst>
                <a:outerShdw blurRad="12700" dist="38100" dir="2700000" algn="tl" rotWithShape="0">
                  <a:schemeClr val="bg1">
                    <a:lumMod val="50000"/>
                  </a:schemeClr>
                </a:outerShdw>
              </a:effectLst>
              <a:latin typeface="+mj-lt"/>
              <a:cs typeface="+mj-lt"/>
              <a:sym typeface="+mn-ea"/>
            </a:endParaRPr>
          </a:p>
        </p:txBody>
      </p:sp>
      <p:pic>
        <p:nvPicPr>
          <p:cNvPr id="2" name="图片 1" descr="SHU_VI_LOGO.svg"/>
          <p:cNvPicPr>
            <a:picLocks noChangeAspect="1"/>
          </p:cNvPicPr>
          <p:nvPr/>
        </p:nvPicPr>
        <p:blipFill>
          <a:blip r:embed="rId1"/>
          <a:stretch>
            <a:fillRect/>
          </a:stretch>
        </p:blipFill>
        <p:spPr>
          <a:xfrm>
            <a:off x="10928350" y="208915"/>
            <a:ext cx="1056640" cy="1324610"/>
          </a:xfrm>
          <a:prstGeom prst="rect">
            <a:avLst/>
          </a:prstGeom>
        </p:spPr>
      </p:pic>
    </p:spTree>
  </p:cSld>
  <p:clrMapOvr>
    <a:masterClrMapping/>
  </p:clrMapOvr>
  <p:transition spd="med">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spTree>
  </p:cSld>
  <p:clrMapOvr>
    <a:masterClrMapping/>
  </p:clrMapOvr>
  <p:transition spd="med">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95" y="3924300"/>
            <a:ext cx="12214225" cy="2950210"/>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702030404030204" charset="0"/>
              <a:ea typeface="SimSun" pitchFamily="2" charset="-122"/>
              <a:sym typeface="Calibri" panose="020F0702030404030204" charset="0"/>
            </a:endParaRPr>
          </a:p>
        </p:txBody>
      </p:sp>
      <p:pic>
        <p:nvPicPr>
          <p:cNvPr id="5" name="图片 4" descr="SHU_VI_LOGO.svg"/>
          <p:cNvPicPr>
            <a:picLocks noChangeAspect="1"/>
          </p:cNvPicPr>
          <p:nvPr/>
        </p:nvPicPr>
        <p:blipFill>
          <a:blip r:embed="rId1"/>
          <a:stretch>
            <a:fillRect/>
          </a:stretch>
        </p:blipFill>
        <p:spPr>
          <a:xfrm>
            <a:off x="9912985" y="4404722"/>
            <a:ext cx="1795780" cy="2251075"/>
          </a:xfrm>
          <a:prstGeom prst="rect">
            <a:avLst/>
          </a:prstGeom>
        </p:spPr>
      </p:pic>
      <p:sp>
        <p:nvSpPr>
          <p:cNvPr id="4" name="文本框 3"/>
          <p:cNvSpPr txBox="1"/>
          <p:nvPr/>
        </p:nvSpPr>
        <p:spPr>
          <a:xfrm>
            <a:off x="4559935" y="2001520"/>
            <a:ext cx="3071495" cy="1014730"/>
          </a:xfrm>
          <a:prstGeom prst="rect">
            <a:avLst/>
          </a:prstGeom>
          <a:noFill/>
        </p:spPr>
        <p:txBody>
          <a:bodyPr wrap="square" rtlCol="0" anchor="t">
            <a:spAutoFit/>
          </a:bodyPr>
          <a:p>
            <a:r>
              <a:rPr lang="zh-CN" altLang="en-US" sz="6000" b="1">
                <a:solidFill>
                  <a:schemeClr val="accent1"/>
                </a:solidFill>
                <a:effectLst>
                  <a:outerShdw blurRad="38100" dist="25400" dir="5400000" algn="ctr" rotWithShape="0">
                    <a:srgbClr val="6E747A">
                      <a:alpha val="43000"/>
                    </a:srgbClr>
                  </a:outerShdw>
                </a:effectLst>
                <a:latin typeface="+mj-lt"/>
                <a:cs typeface="+mj-lt"/>
                <a:sym typeface="+mn-ea"/>
              </a:rPr>
              <a:t>谢谢</a:t>
            </a:r>
            <a:r>
              <a:rPr lang="en-US" altLang="zh-CN" sz="6000" b="1">
                <a:solidFill>
                  <a:schemeClr val="accent1"/>
                </a:solidFill>
                <a:effectLst>
                  <a:outerShdw blurRad="38100" dist="25400" dir="5400000" algn="ctr" rotWithShape="0">
                    <a:srgbClr val="6E747A">
                      <a:alpha val="43000"/>
                    </a:srgbClr>
                  </a:outerShdw>
                </a:effectLst>
                <a:latin typeface="+mj-lt"/>
                <a:cs typeface="+mj-lt"/>
                <a:sym typeface="+mn-ea"/>
              </a:rPr>
              <a:t>~</a:t>
            </a:r>
            <a:r>
              <a:rPr lang="zh-CN" altLang="en-US" sz="6000" b="1">
                <a:solidFill>
                  <a:schemeClr val="accent1"/>
                </a:solidFill>
                <a:effectLst>
                  <a:outerShdw blurRad="38100" dist="25400" dir="5400000" algn="ctr" rotWithShape="0">
                    <a:srgbClr val="6E747A">
                      <a:alpha val="43000"/>
                    </a:srgbClr>
                  </a:outerShdw>
                </a:effectLst>
                <a:latin typeface="+mj-lt"/>
                <a:cs typeface="+mj-lt"/>
                <a:sym typeface="+mn-ea"/>
              </a:rPr>
              <a:t>！</a:t>
            </a:r>
            <a:endParaRPr lang="zh-CN" altLang="en-US" sz="6000" b="1">
              <a:solidFill>
                <a:schemeClr val="accent1"/>
              </a:solidFill>
              <a:effectLst>
                <a:outerShdw blurRad="38100" dist="25400" dir="5400000" algn="ctr" rotWithShape="0">
                  <a:srgbClr val="6E747A">
                    <a:alpha val="43000"/>
                  </a:srgbClr>
                </a:outerShdw>
              </a:effectLst>
              <a:latin typeface="+mj-lt"/>
              <a:cs typeface="+mj-lt"/>
              <a:sym typeface="+mn-ea"/>
            </a:endParaRPr>
          </a:p>
        </p:txBody>
      </p:sp>
      <p:sp>
        <p:nvSpPr>
          <p:cNvPr id="6" name="文本框 5"/>
          <p:cNvSpPr txBox="1"/>
          <p:nvPr/>
        </p:nvSpPr>
        <p:spPr>
          <a:xfrm>
            <a:off x="6780530" y="4501515"/>
            <a:ext cx="3077845" cy="922020"/>
          </a:xfrm>
          <a:prstGeom prst="rect">
            <a:avLst/>
          </a:prstGeom>
          <a:noFill/>
        </p:spPr>
        <p:txBody>
          <a:bodyPr wrap="square" rtlCol="0">
            <a:spAutoFit/>
          </a:bodyPr>
          <a:p>
            <a:r>
              <a:rPr lang="zh-CN" altLang="en-US" b="1">
                <a:solidFill>
                  <a:schemeClr val="bg1"/>
                </a:solidFill>
                <a:effectLst>
                  <a:outerShdw blurRad="38100" dist="19050" dir="2700000" algn="tl" rotWithShape="0">
                    <a:schemeClr val="dk1">
                      <a:alpha val="40000"/>
                    </a:schemeClr>
                  </a:outerShdw>
                </a:effectLst>
                <a:latin typeface="+mj-lt"/>
                <a:cs typeface="+mj-lt"/>
                <a:sym typeface="+mn-ea"/>
              </a:rPr>
              <a:t>汇报人：于烨泳</a:t>
            </a:r>
            <a:endParaRPr lang="zh-CN" altLang="en-US" b="1">
              <a:solidFill>
                <a:schemeClr val="bg1"/>
              </a:solidFill>
              <a:effectLst>
                <a:outerShdw blurRad="38100" dist="19050" dir="2700000" algn="tl" rotWithShape="0">
                  <a:schemeClr val="dk1">
                    <a:alpha val="40000"/>
                  </a:schemeClr>
                </a:outerShdw>
              </a:effectLst>
              <a:latin typeface="+mj-lt"/>
              <a:cs typeface="+mj-lt"/>
              <a:sym typeface="+mn-ea"/>
            </a:endParaRPr>
          </a:p>
          <a:p>
            <a:r>
              <a:rPr lang="zh-CN" altLang="en-US" b="1">
                <a:solidFill>
                  <a:schemeClr val="bg1"/>
                </a:solidFill>
                <a:effectLst>
                  <a:outerShdw blurRad="38100" dist="19050" dir="2700000" algn="tl" rotWithShape="0">
                    <a:schemeClr val="dk1">
                      <a:alpha val="40000"/>
                    </a:schemeClr>
                  </a:outerShdw>
                </a:effectLst>
                <a:latin typeface="+mj-lt"/>
                <a:cs typeface="+mj-lt"/>
                <a:sym typeface="+mn-ea"/>
              </a:rPr>
              <a:t>学号</a:t>
            </a:r>
            <a:r>
              <a:rPr lang="en-US" altLang="zh-CN" b="1">
                <a:solidFill>
                  <a:schemeClr val="bg1"/>
                </a:solidFill>
                <a:effectLst>
                  <a:outerShdw blurRad="38100" dist="19050" dir="2700000" algn="tl" rotWithShape="0">
                    <a:schemeClr val="dk1">
                      <a:alpha val="40000"/>
                    </a:schemeClr>
                  </a:outerShdw>
                </a:effectLst>
                <a:latin typeface="+mj-lt"/>
                <a:cs typeface="+mj-lt"/>
                <a:sym typeface="+mn-ea"/>
              </a:rPr>
              <a:t>   </a:t>
            </a:r>
            <a:r>
              <a:rPr lang="zh-CN" altLang="en-US" b="1">
                <a:solidFill>
                  <a:schemeClr val="bg1"/>
                </a:solidFill>
                <a:effectLst>
                  <a:outerShdw blurRad="38100" dist="19050" dir="2700000" algn="tl" rotWithShape="0">
                    <a:schemeClr val="dk1">
                      <a:alpha val="40000"/>
                    </a:schemeClr>
                  </a:outerShdw>
                </a:effectLst>
                <a:latin typeface="+mj-lt"/>
                <a:cs typeface="+mj-lt"/>
                <a:sym typeface="+mn-ea"/>
              </a:rPr>
              <a:t>：</a:t>
            </a:r>
            <a:r>
              <a:rPr lang="en-US" altLang="zh-CN" b="1">
                <a:solidFill>
                  <a:schemeClr val="bg1"/>
                </a:solidFill>
                <a:effectLst>
                  <a:outerShdw blurRad="38100" dist="19050" dir="2700000" algn="tl" rotWithShape="0">
                    <a:schemeClr val="dk1">
                      <a:alpha val="40000"/>
                    </a:schemeClr>
                  </a:outerShdw>
                </a:effectLst>
                <a:latin typeface="+mj-lt"/>
                <a:cs typeface="+mj-lt"/>
                <a:sym typeface="+mn-ea"/>
              </a:rPr>
              <a:t>21080236</a:t>
            </a:r>
            <a:endParaRPr lang="en-US" altLang="zh-CN" b="1">
              <a:solidFill>
                <a:schemeClr val="bg1"/>
              </a:solidFill>
              <a:effectLst>
                <a:outerShdw blurRad="38100" dist="19050" dir="2700000" algn="tl" rotWithShape="0">
                  <a:schemeClr val="dk1">
                    <a:alpha val="40000"/>
                  </a:schemeClr>
                </a:outerShdw>
              </a:effectLst>
              <a:latin typeface="+mj-lt"/>
              <a:cs typeface="+mj-lt"/>
              <a:sym typeface="+mn-ea"/>
            </a:endParaRPr>
          </a:p>
          <a:p>
            <a:r>
              <a:rPr lang="zh-CN" altLang="en-US" b="1">
                <a:solidFill>
                  <a:schemeClr val="bg1"/>
                </a:solidFill>
                <a:effectLst>
                  <a:outerShdw blurRad="38100" dist="19050" dir="2700000" algn="tl" rotWithShape="0">
                    <a:schemeClr val="dk1">
                      <a:alpha val="40000"/>
                    </a:schemeClr>
                  </a:outerShdw>
                </a:effectLst>
                <a:latin typeface="+mj-lt"/>
                <a:cs typeface="+mj-lt"/>
                <a:sym typeface="+mn-ea"/>
              </a:rPr>
              <a:t>汇报日期：</a:t>
            </a:r>
            <a:r>
              <a:rPr lang="en-US" altLang="zh-CN" b="1">
                <a:solidFill>
                  <a:schemeClr val="bg1"/>
                </a:solidFill>
                <a:effectLst>
                  <a:outerShdw blurRad="38100" dist="19050" dir="2700000" algn="tl" rotWithShape="0">
                    <a:schemeClr val="dk1">
                      <a:alpha val="40000"/>
                    </a:schemeClr>
                  </a:outerShdw>
                </a:effectLst>
                <a:latin typeface="+mj-lt"/>
                <a:cs typeface="+mj-lt"/>
                <a:sym typeface="+mn-ea"/>
              </a:rPr>
              <a:t> 2021.10.08</a:t>
            </a:r>
            <a:endParaRPr lang="en-US" altLang="zh-CN" b="1">
              <a:solidFill>
                <a:schemeClr val="bg1"/>
              </a:solidFill>
              <a:effectLst>
                <a:outerShdw blurRad="38100" dist="19050" dir="2700000" algn="tl" rotWithShape="0">
                  <a:schemeClr val="dk1">
                    <a:alpha val="40000"/>
                  </a:schemeClr>
                </a:outerShdw>
              </a:effectLst>
              <a:latin typeface="+mj-lt"/>
              <a:cs typeface="+mj-lt"/>
              <a:sym typeface="+mn-ea"/>
            </a:endParaRPr>
          </a:p>
        </p:txBody>
      </p:sp>
    </p:spTree>
    <p:custDataLst>
      <p:tags r:id="rId2"/>
    </p:custDataLst>
  </p:cSld>
  <p:clrMapOvr>
    <a:masterClrMapping/>
  </p:clrMapOvr>
  <p:transition spd="med">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200" b="1"/>
              <a:t>Abstract</a:t>
            </a:r>
            <a:endParaRPr kumimoji="1" lang="en-US" altLang="zh-CN" sz="3200" b="1"/>
          </a:p>
        </p:txBody>
      </p:sp>
      <p:sp>
        <p:nvSpPr>
          <p:cNvPr id="4" name="灯片编号占位符 3"/>
          <p:cNvSpPr>
            <a:spLocks noGrp="1"/>
          </p:cNvSpPr>
          <p:nvPr>
            <p:ph type="sldNum" sz="quarter" idx="12"/>
          </p:nvPr>
        </p:nvSpPr>
        <p:spPr/>
        <p:txBody>
          <a:bodyPr/>
          <a:lstStyle/>
          <a:p>
            <a:fld id="{89DB14B3-731A-4352-BC82-B1993596BD11}" type="slidenum">
              <a:rPr lang="zh-CN" altLang="en-US" smtClean="0"/>
            </a:fld>
            <a:endParaRPr lang="zh-CN" altLang="en-US" dirty="0"/>
          </a:p>
        </p:txBody>
      </p:sp>
      <p:pic>
        <p:nvPicPr>
          <p:cNvPr id="5" name="图片 4" descr="Abstract"/>
          <p:cNvPicPr>
            <a:picLocks noChangeAspect="1"/>
          </p:cNvPicPr>
          <p:nvPr/>
        </p:nvPicPr>
        <p:blipFill>
          <a:blip r:embed="rId1"/>
          <a:stretch>
            <a:fillRect/>
          </a:stretch>
        </p:blipFill>
        <p:spPr>
          <a:xfrm>
            <a:off x="367030" y="1728470"/>
            <a:ext cx="11201400" cy="3400425"/>
          </a:xfrm>
          <a:prstGeom prst="rect">
            <a:avLst/>
          </a:prstGeom>
        </p:spPr>
      </p:pic>
      <p:pic>
        <p:nvPicPr>
          <p:cNvPr id="6" name="图片 5"/>
          <p:cNvPicPr>
            <a:picLocks noChangeAspect="1"/>
          </p:cNvPicPr>
          <p:nvPr/>
        </p:nvPicPr>
        <p:blipFill>
          <a:blip r:embed="rId2"/>
          <a:stretch>
            <a:fillRect/>
          </a:stretch>
        </p:blipFill>
        <p:spPr>
          <a:xfrm>
            <a:off x="367030" y="1149350"/>
            <a:ext cx="2428875" cy="1714500"/>
          </a:xfrm>
          <a:prstGeom prst="rect">
            <a:avLst/>
          </a:prstGeom>
        </p:spPr>
      </p:pic>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40080" y="228602"/>
            <a:ext cx="9380539" cy="784225"/>
          </a:xfrm>
        </p:spPr>
        <p:txBody>
          <a:bodyPr/>
          <a:p>
            <a:r>
              <a:rPr kumimoji="1" lang="en-US" altLang="zh-CN" sz="3200" b="1">
                <a:sym typeface="+mn-ea"/>
              </a:rPr>
              <a:t>Introduction</a:t>
            </a:r>
            <a:endParaRPr lang="zh-CN" altLang="en-US"/>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sp>
        <p:nvSpPr>
          <p:cNvPr id="9" name="文本框 8"/>
          <p:cNvSpPr txBox="1"/>
          <p:nvPr/>
        </p:nvSpPr>
        <p:spPr>
          <a:xfrm>
            <a:off x="8650605" y="1613535"/>
            <a:ext cx="3083560" cy="2461260"/>
          </a:xfrm>
          <a:prstGeom prst="rect">
            <a:avLst/>
          </a:prstGeom>
          <a:noFill/>
        </p:spPr>
        <p:txBody>
          <a:bodyPr wrap="square" rtlCol="0">
            <a:spAutoFit/>
          </a:bodyPr>
          <a:p>
            <a:r>
              <a:rPr lang="zh-CN" altLang="en-US" sz="1400" b="1">
                <a:solidFill>
                  <a:schemeClr val="bg1">
                    <a:lumMod val="50000"/>
                  </a:schemeClr>
                </a:solidFill>
              </a:rPr>
              <a:t>Density-functional theory (DFT) is a successful theory to </a:t>
            </a:r>
            <a:r>
              <a:rPr lang="zh-CN" altLang="en-US" sz="1400" b="1">
                <a:solidFill>
                  <a:srgbClr val="FF0000"/>
                </a:solidFill>
              </a:rPr>
              <a:t>calculate the electronic structure of atoms, molecules, and solids</a:t>
            </a:r>
            <a:r>
              <a:rPr lang="zh-CN" altLang="en-US" sz="1400" b="1">
                <a:solidFill>
                  <a:schemeClr val="bg1">
                    <a:lumMod val="50000"/>
                  </a:schemeClr>
                </a:solidFill>
              </a:rPr>
              <a:t>.</a:t>
            </a:r>
            <a:endParaRPr lang="zh-CN" altLang="en-US" sz="1400" b="1">
              <a:solidFill>
                <a:schemeClr val="bg1">
                  <a:lumMod val="50000"/>
                </a:schemeClr>
              </a:solidFill>
            </a:endParaRPr>
          </a:p>
          <a:p>
            <a:r>
              <a:rPr lang="zh-CN" altLang="en-US" sz="1400" b="1">
                <a:solidFill>
                  <a:schemeClr val="bg1">
                    <a:lumMod val="50000"/>
                  </a:schemeClr>
                </a:solidFill>
              </a:rPr>
              <a:t> </a:t>
            </a:r>
            <a:endParaRPr lang="zh-CN" altLang="en-US" sz="1400" b="1">
              <a:solidFill>
                <a:schemeClr val="bg1">
                  <a:lumMod val="50000"/>
                </a:schemeClr>
              </a:solidFill>
            </a:endParaRPr>
          </a:p>
          <a:p>
            <a:r>
              <a:rPr lang="zh-CN" altLang="en-US" sz="1400" b="1">
                <a:solidFill>
                  <a:schemeClr val="bg1">
                    <a:lumMod val="50000"/>
                  </a:schemeClr>
                </a:solidFill>
              </a:rPr>
              <a:t>It</a:t>
            </a:r>
            <a:r>
              <a:rPr lang="en-US" altLang="zh-CN" sz="1400" b="1">
                <a:solidFill>
                  <a:schemeClr val="bg1">
                    <a:lumMod val="50000"/>
                  </a:schemeClr>
                </a:solidFill>
              </a:rPr>
              <a:t>’</a:t>
            </a:r>
            <a:r>
              <a:rPr lang="zh-CN" altLang="en-US" sz="1400" b="1">
                <a:solidFill>
                  <a:schemeClr val="bg1">
                    <a:lumMod val="50000"/>
                  </a:schemeClr>
                </a:solidFill>
              </a:rPr>
              <a:t>s goal is the </a:t>
            </a:r>
            <a:r>
              <a:rPr lang="zh-CN" altLang="en-US" sz="1400" b="1">
                <a:solidFill>
                  <a:srgbClr val="FF0000"/>
                </a:solidFill>
              </a:rPr>
              <a:t>quantitative</a:t>
            </a:r>
            <a:r>
              <a:rPr lang="en-US" altLang="zh-CN" sz="1400" b="1">
                <a:solidFill>
                  <a:srgbClr val="FF0000"/>
                </a:solidFill>
              </a:rPr>
              <a:t> </a:t>
            </a:r>
            <a:r>
              <a:rPr lang="zh-CN" altLang="en-US" sz="1400" b="1">
                <a:solidFill>
                  <a:srgbClr val="FF0000"/>
                </a:solidFill>
              </a:rPr>
              <a:t>understanding of material properties </a:t>
            </a:r>
            <a:r>
              <a:rPr lang="zh-CN" altLang="en-US" sz="1400" b="1">
                <a:solidFill>
                  <a:schemeClr val="bg1">
                    <a:lumMod val="50000"/>
                  </a:schemeClr>
                </a:solidFill>
              </a:rPr>
              <a:t>from the fundamental laws of quantum mechanics.</a:t>
            </a:r>
            <a:endParaRPr lang="zh-CN" altLang="en-US" sz="1400" b="1">
              <a:solidFill>
                <a:schemeClr val="bg1">
                  <a:lumMod val="50000"/>
                </a:schemeClr>
              </a:solidFill>
            </a:endParaRPr>
          </a:p>
        </p:txBody>
      </p:sp>
      <p:pic>
        <p:nvPicPr>
          <p:cNvPr id="10" name="图片 9" descr="Introduction"/>
          <p:cNvPicPr>
            <a:picLocks noChangeAspect="1"/>
          </p:cNvPicPr>
          <p:nvPr/>
        </p:nvPicPr>
        <p:blipFill>
          <a:blip r:embed="rId1"/>
          <a:stretch>
            <a:fillRect/>
          </a:stretch>
        </p:blipFill>
        <p:spPr>
          <a:xfrm>
            <a:off x="457835" y="918845"/>
            <a:ext cx="9563100" cy="5419725"/>
          </a:xfrm>
          <a:prstGeom prst="rect">
            <a:avLst/>
          </a:prstGeom>
        </p:spPr>
      </p:pic>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2800" b="1" dirty="0">
                <a:solidFill>
                  <a:schemeClr val="bg1">
                    <a:lumMod val="50000"/>
                  </a:schemeClr>
                </a:solidFill>
                <a:ea typeface="Microsoft YaHei" panose="020B0503020204020204" pitchFamily="34" charset="-122"/>
                <a:cs typeface="+mj-lt"/>
                <a:sym typeface="+mn-ea"/>
              </a:rPr>
              <a:t>Graph Convolutional Neural Networks</a:t>
            </a:r>
            <a:r>
              <a:rPr lang="en-US" altLang="zh-CN" sz="2800" b="1" dirty="0">
                <a:solidFill>
                  <a:schemeClr val="bg1">
                    <a:lumMod val="50000"/>
                  </a:schemeClr>
                </a:solidFill>
                <a:ea typeface="Microsoft YaHei" panose="020B0503020204020204" pitchFamily="34" charset="-122"/>
                <a:cs typeface="+mj-lt"/>
                <a:sym typeface="+mn-ea"/>
              </a:rPr>
              <a:t>(</a:t>
            </a:r>
            <a:r>
              <a:rPr kumimoji="1" lang="en-US" altLang="zh-CN" sz="2800" b="1">
                <a:sym typeface="+mn-ea"/>
              </a:rPr>
              <a:t>GCN)</a:t>
            </a:r>
            <a:endParaRPr kumimoji="1" lang="en-US" altLang="zh-CN" sz="2800" b="1">
              <a:sym typeface="+mn-ea"/>
            </a:endParaRPr>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9" name="图片 8" descr="卷积"/>
          <p:cNvPicPr>
            <a:picLocks noChangeAspect="1"/>
          </p:cNvPicPr>
          <p:nvPr/>
        </p:nvPicPr>
        <p:blipFill>
          <a:blip r:embed="rId1"/>
          <a:stretch>
            <a:fillRect/>
          </a:stretch>
        </p:blipFill>
        <p:spPr>
          <a:xfrm>
            <a:off x="224790" y="1793875"/>
            <a:ext cx="4770755" cy="3335655"/>
          </a:xfrm>
          <a:prstGeom prst="rect">
            <a:avLst/>
          </a:prstGeom>
        </p:spPr>
      </p:pic>
      <p:pic>
        <p:nvPicPr>
          <p:cNvPr id="10" name="图片 9"/>
          <p:cNvPicPr>
            <a:picLocks noChangeAspect="1"/>
          </p:cNvPicPr>
          <p:nvPr/>
        </p:nvPicPr>
        <p:blipFill>
          <a:blip r:embed="rId2"/>
          <a:stretch>
            <a:fillRect/>
          </a:stretch>
        </p:blipFill>
        <p:spPr>
          <a:xfrm>
            <a:off x="5943600" y="1793875"/>
            <a:ext cx="6146165" cy="3270885"/>
          </a:xfrm>
          <a:prstGeom prst="rect">
            <a:avLst/>
          </a:prstGeom>
        </p:spPr>
      </p:pic>
      <p:sp>
        <p:nvSpPr>
          <p:cNvPr id="11" name="右箭头 10"/>
          <p:cNvSpPr/>
          <p:nvPr/>
        </p:nvSpPr>
        <p:spPr>
          <a:xfrm>
            <a:off x="5096510" y="3413760"/>
            <a:ext cx="746125" cy="338455"/>
          </a:xfrm>
          <a:prstGeom prst="right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000000"/>
              </a:solidFill>
              <a:effectLst/>
              <a:latin typeface="Calibri" panose="020F0702030404030204" charset="0"/>
              <a:ea typeface="SimSun" pitchFamily="2" charset="-122"/>
              <a:sym typeface="Calibri" panose="020F0702030404030204" charset="0"/>
            </a:endParaRPr>
          </a:p>
        </p:txBody>
      </p:sp>
      <p:sp>
        <p:nvSpPr>
          <p:cNvPr id="12" name="文本框 11"/>
          <p:cNvSpPr txBox="1"/>
          <p:nvPr/>
        </p:nvSpPr>
        <p:spPr>
          <a:xfrm>
            <a:off x="7680325" y="5304790"/>
            <a:ext cx="3343910" cy="368300"/>
          </a:xfrm>
          <a:prstGeom prst="rect">
            <a:avLst/>
          </a:prstGeom>
          <a:noFill/>
        </p:spPr>
        <p:txBody>
          <a:bodyPr wrap="square" rtlCol="0" anchor="t">
            <a:spAutoFit/>
          </a:bodyPr>
          <a:p>
            <a:r>
              <a:rPr lang="zh-CN" altLang="en-US" b="1">
                <a:solidFill>
                  <a:schemeClr val="bg1">
                    <a:lumMod val="50000"/>
                  </a:schemeClr>
                </a:solidFill>
                <a:sym typeface="+mn-ea"/>
              </a:rPr>
              <a:t>Non Euclidean Structure</a:t>
            </a:r>
            <a:endParaRPr lang="zh-CN" altLang="en-US" b="1">
              <a:solidFill>
                <a:schemeClr val="bg1">
                  <a:lumMod val="50000"/>
                </a:schemeClr>
              </a:solidFill>
            </a:endParaRPr>
          </a:p>
        </p:txBody>
      </p:sp>
      <p:sp>
        <p:nvSpPr>
          <p:cNvPr id="13" name="文本框 12"/>
          <p:cNvSpPr txBox="1"/>
          <p:nvPr/>
        </p:nvSpPr>
        <p:spPr>
          <a:xfrm>
            <a:off x="1055370" y="5304790"/>
            <a:ext cx="3343910" cy="368300"/>
          </a:xfrm>
          <a:prstGeom prst="rect">
            <a:avLst/>
          </a:prstGeom>
          <a:noFill/>
        </p:spPr>
        <p:txBody>
          <a:bodyPr wrap="square" rtlCol="0" anchor="t">
            <a:spAutoFit/>
          </a:bodyPr>
          <a:p>
            <a:r>
              <a:rPr lang="zh-CN" altLang="en-US" b="1">
                <a:solidFill>
                  <a:schemeClr val="bg1">
                    <a:lumMod val="50000"/>
                  </a:schemeClr>
                </a:solidFill>
                <a:sym typeface="+mn-ea"/>
              </a:rPr>
              <a:t>Euclidean Structure</a:t>
            </a:r>
            <a:endParaRPr lang="zh-CN" altLang="en-US" b="1">
              <a:solidFill>
                <a:schemeClr val="bg1">
                  <a:lumMod val="50000"/>
                </a:schemeClr>
              </a:solidFill>
            </a:endParaRPr>
          </a:p>
        </p:txBody>
      </p:sp>
    </p:spTree>
  </p:cSld>
  <p:clrMapOvr>
    <a:masterClrMapping/>
  </p:clrMapOvr>
  <p:transition spd="med">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b="1"/>
              <a:t>Laplace matrix</a:t>
            </a:r>
            <a:endParaRPr lang="zh-CN" altLang="en-US" sz="3200" b="1"/>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3" name="图片 2" descr="Laplace matrix"/>
          <p:cNvPicPr>
            <a:picLocks noChangeAspect="1"/>
          </p:cNvPicPr>
          <p:nvPr/>
        </p:nvPicPr>
        <p:blipFill>
          <a:blip r:embed="rId1"/>
          <a:stretch>
            <a:fillRect/>
          </a:stretch>
        </p:blipFill>
        <p:spPr>
          <a:xfrm>
            <a:off x="-282575" y="1226820"/>
            <a:ext cx="12757150" cy="3454400"/>
          </a:xfrm>
          <a:prstGeom prst="rect">
            <a:avLst/>
          </a:prstGeom>
        </p:spPr>
      </p:pic>
      <p:pic>
        <p:nvPicPr>
          <p:cNvPr id="5" name="图片 4"/>
          <p:cNvPicPr>
            <a:picLocks noChangeAspect="1"/>
          </p:cNvPicPr>
          <p:nvPr/>
        </p:nvPicPr>
        <p:blipFill>
          <a:blip r:embed="rId2"/>
          <a:stretch>
            <a:fillRect/>
          </a:stretch>
        </p:blipFill>
        <p:spPr>
          <a:xfrm>
            <a:off x="2339975" y="4471035"/>
            <a:ext cx="6896100" cy="1504950"/>
          </a:xfrm>
          <a:prstGeom prst="rect">
            <a:avLst/>
          </a:prstGeom>
        </p:spPr>
      </p:pic>
    </p:spTree>
  </p:cSld>
  <p:clrMapOvr>
    <a:masterClrMapping/>
  </p:clrMapOvr>
  <p:transition spd="med">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60400" y="228600"/>
            <a:ext cx="8068945" cy="784225"/>
          </a:xfrm>
        </p:spPr>
        <p:txBody>
          <a:bodyPr/>
          <a:p>
            <a:r>
              <a:rPr lang="zh-CN" altLang="en-US" b="1"/>
              <a:t>SEMI-SUPERVISED CLASSIFICATION WITH</a:t>
            </a:r>
            <a:r>
              <a:rPr lang="en-US" altLang="zh-CN" b="1"/>
              <a:t> </a:t>
            </a:r>
            <a:r>
              <a:rPr lang="zh-CN" altLang="en-US" b="1"/>
              <a:t>GRAPH CONVOLUTIONAL NETWORKS</a:t>
            </a:r>
            <a:endParaRPr lang="zh-CN" altLang="en-US" b="1"/>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7" name="图片 6"/>
          <p:cNvPicPr>
            <a:picLocks noChangeAspect="1"/>
          </p:cNvPicPr>
          <p:nvPr/>
        </p:nvPicPr>
        <p:blipFill>
          <a:blip r:embed="rId1"/>
          <a:stretch>
            <a:fillRect/>
          </a:stretch>
        </p:blipFill>
        <p:spPr>
          <a:xfrm>
            <a:off x="511810" y="1460500"/>
            <a:ext cx="2752725" cy="495300"/>
          </a:xfrm>
          <a:prstGeom prst="rect">
            <a:avLst/>
          </a:prstGeom>
        </p:spPr>
      </p:pic>
      <p:pic>
        <p:nvPicPr>
          <p:cNvPr id="8" name="图片 7"/>
          <p:cNvPicPr>
            <a:picLocks noChangeAspect="1"/>
          </p:cNvPicPr>
          <p:nvPr/>
        </p:nvPicPr>
        <p:blipFill>
          <a:blip r:embed="rId2"/>
          <a:stretch>
            <a:fillRect/>
          </a:stretch>
        </p:blipFill>
        <p:spPr>
          <a:xfrm>
            <a:off x="511810" y="3865880"/>
            <a:ext cx="3590925" cy="714375"/>
          </a:xfrm>
          <a:prstGeom prst="rect">
            <a:avLst/>
          </a:prstGeom>
        </p:spPr>
      </p:pic>
      <p:pic>
        <p:nvPicPr>
          <p:cNvPr id="9" name="图片 8"/>
          <p:cNvPicPr>
            <a:picLocks noChangeAspect="1"/>
          </p:cNvPicPr>
          <p:nvPr/>
        </p:nvPicPr>
        <p:blipFill>
          <a:blip r:embed="rId3"/>
          <a:stretch>
            <a:fillRect/>
          </a:stretch>
        </p:blipFill>
        <p:spPr>
          <a:xfrm>
            <a:off x="2161540" y="2082165"/>
            <a:ext cx="9239250" cy="1514475"/>
          </a:xfrm>
          <a:prstGeom prst="rect">
            <a:avLst/>
          </a:prstGeom>
        </p:spPr>
      </p:pic>
      <p:pic>
        <p:nvPicPr>
          <p:cNvPr id="10" name="图片 9"/>
          <p:cNvPicPr>
            <a:picLocks noChangeAspect="1"/>
          </p:cNvPicPr>
          <p:nvPr/>
        </p:nvPicPr>
        <p:blipFill>
          <a:blip r:embed="rId4"/>
          <a:stretch>
            <a:fillRect/>
          </a:stretch>
        </p:blipFill>
        <p:spPr>
          <a:xfrm>
            <a:off x="2799715" y="4701540"/>
            <a:ext cx="7829550" cy="447675"/>
          </a:xfrm>
          <a:prstGeom prst="rect">
            <a:avLst/>
          </a:prstGeom>
        </p:spPr>
      </p:pic>
      <p:sp>
        <p:nvSpPr>
          <p:cNvPr id="11" name="下箭头 10"/>
          <p:cNvSpPr/>
          <p:nvPr/>
        </p:nvSpPr>
        <p:spPr>
          <a:xfrm>
            <a:off x="984885" y="2288540"/>
            <a:ext cx="718820" cy="1456690"/>
          </a:xfrm>
          <a:prstGeom prst="down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000000"/>
              </a:solidFill>
              <a:effectLst/>
              <a:latin typeface="Calibri" panose="020F0702030404030204" charset="0"/>
              <a:ea typeface="SimSun" pitchFamily="2" charset="-122"/>
              <a:sym typeface="Calibri" panose="020F0702030404030204" charset="0"/>
            </a:endParaRPr>
          </a:p>
        </p:txBody>
      </p:sp>
      <p:pic>
        <p:nvPicPr>
          <p:cNvPr id="12" name="图片 11"/>
          <p:cNvPicPr>
            <a:picLocks noChangeAspect="1"/>
          </p:cNvPicPr>
          <p:nvPr/>
        </p:nvPicPr>
        <p:blipFill>
          <a:blip r:embed="rId5"/>
          <a:stretch>
            <a:fillRect/>
          </a:stretch>
        </p:blipFill>
        <p:spPr>
          <a:xfrm>
            <a:off x="2747645" y="5149215"/>
            <a:ext cx="6696075" cy="923925"/>
          </a:xfrm>
          <a:prstGeom prst="rect">
            <a:avLst/>
          </a:prstGeom>
        </p:spPr>
      </p:pic>
      <p:sp>
        <p:nvSpPr>
          <p:cNvPr id="14" name="文本框 13"/>
          <p:cNvSpPr txBox="1"/>
          <p:nvPr/>
        </p:nvSpPr>
        <p:spPr>
          <a:xfrm>
            <a:off x="5111115" y="1090930"/>
            <a:ext cx="5385435" cy="306705"/>
          </a:xfrm>
          <a:prstGeom prst="rect">
            <a:avLst/>
          </a:prstGeom>
          <a:noFill/>
        </p:spPr>
        <p:txBody>
          <a:bodyPr wrap="none" rtlCol="0">
            <a:spAutoFit/>
          </a:bodyPr>
          <a:p>
            <a:pPr algn="l"/>
            <a:r>
              <a:rPr lang="zh-CN" altLang="en-US" sz="1400" b="1">
                <a:hlinkClick r:id="rId6"/>
              </a:rPr>
              <a:t>http://tkipf.github.io/graph-convolutional-networks/</a:t>
            </a:r>
            <a:endParaRPr lang="zh-CN" altLang="en-US" sz="1400" b="1">
              <a:hlinkClick r:id="rId6"/>
            </a:endParaRPr>
          </a:p>
        </p:txBody>
      </p:sp>
      <p:pic>
        <p:nvPicPr>
          <p:cNvPr id="15" name="图片 14"/>
          <p:cNvPicPr>
            <a:picLocks noChangeAspect="1"/>
          </p:cNvPicPr>
          <p:nvPr/>
        </p:nvPicPr>
        <p:blipFill>
          <a:blip r:embed="rId7"/>
          <a:stretch>
            <a:fillRect/>
          </a:stretch>
        </p:blipFill>
        <p:spPr>
          <a:xfrm>
            <a:off x="4102735" y="2288540"/>
            <a:ext cx="7795895" cy="2606040"/>
          </a:xfrm>
          <a:prstGeom prst="rect">
            <a:avLst/>
          </a:prstGeom>
        </p:spPr>
      </p:pic>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500"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par>
                                <p:cTn id="10" presetID="2" presetClass="entr" presetSubtype="4"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checkerboard(across)">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nodeType="clickEffect">
                                  <p:stCondLst>
                                    <p:cond delay="0"/>
                                  </p:stCondLst>
                                  <p:childTnLst>
                                    <p:set>
                                      <p:cBhvr>
                                        <p:cTn id="26" dur="500" fill="hold">
                                          <p:stCondLst>
                                            <p:cond delay="0"/>
                                          </p:stCondLst>
                                        </p:cTn>
                                        <p:tgtEl>
                                          <p:spTgt spid="15"/>
                                        </p:tgtEl>
                                        <p:attrNameLst>
                                          <p:attrName>style.visibility</p:attrName>
                                        </p:attrNameLst>
                                      </p:cBhvr>
                                      <p:to>
                                        <p:strVal val="visible"/>
                                      </p:to>
                                    </p:set>
                                    <p:animEffect transition="in" filter="diamond(in)">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kumimoji="1" lang="en-US" altLang="zh-CN" sz="3200" b="1">
                <a:sym typeface="+mn-ea"/>
              </a:rPr>
              <a:t>CGCNN</a:t>
            </a:r>
            <a:endParaRPr lang="zh-CN" altLang="en-US"/>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6" name="图片 5"/>
          <p:cNvPicPr>
            <a:picLocks noChangeAspect="1"/>
          </p:cNvPicPr>
          <p:nvPr/>
        </p:nvPicPr>
        <p:blipFill>
          <a:blip r:embed="rId1"/>
          <a:stretch>
            <a:fillRect/>
          </a:stretch>
        </p:blipFill>
        <p:spPr>
          <a:xfrm>
            <a:off x="667385" y="1452880"/>
            <a:ext cx="6717665" cy="4269105"/>
          </a:xfrm>
          <a:prstGeom prst="rect">
            <a:avLst/>
          </a:prstGeom>
        </p:spPr>
      </p:pic>
      <p:pic>
        <p:nvPicPr>
          <p:cNvPr id="7" name="图片 6"/>
          <p:cNvPicPr>
            <a:picLocks noChangeAspect="1"/>
          </p:cNvPicPr>
          <p:nvPr/>
        </p:nvPicPr>
        <p:blipFill>
          <a:blip r:embed="rId2"/>
          <a:stretch>
            <a:fillRect/>
          </a:stretch>
        </p:blipFill>
        <p:spPr>
          <a:xfrm>
            <a:off x="7385050" y="2214245"/>
            <a:ext cx="4381500" cy="638175"/>
          </a:xfrm>
          <a:prstGeom prst="rect">
            <a:avLst/>
          </a:prstGeom>
        </p:spPr>
      </p:pic>
      <p:pic>
        <p:nvPicPr>
          <p:cNvPr id="8" name="图片 7"/>
          <p:cNvPicPr>
            <a:picLocks noChangeAspect="1"/>
          </p:cNvPicPr>
          <p:nvPr/>
        </p:nvPicPr>
        <p:blipFill>
          <a:blip r:embed="rId3"/>
          <a:stretch>
            <a:fillRect/>
          </a:stretch>
        </p:blipFill>
        <p:spPr>
          <a:xfrm>
            <a:off x="7618095" y="4338320"/>
            <a:ext cx="3914775" cy="590550"/>
          </a:xfrm>
          <a:prstGeom prst="rect">
            <a:avLst/>
          </a:prstGeom>
        </p:spPr>
      </p:pic>
    </p:spTree>
  </p:cSld>
  <p:clrMapOvr>
    <a:masterClrMapping/>
  </p:clrMapOvr>
  <p:transition spd="med">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b="1"/>
              <a:t>Convolution function</a:t>
            </a:r>
            <a:r>
              <a:rPr lang="en-US" altLang="zh-CN" sz="3200" b="1"/>
              <a:t> of CGCNN</a:t>
            </a:r>
            <a:endParaRPr lang="en-US" altLang="zh-CN" sz="3200" b="1"/>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5" name="图片 4"/>
          <p:cNvPicPr>
            <a:picLocks noChangeAspect="1"/>
          </p:cNvPicPr>
          <p:nvPr/>
        </p:nvPicPr>
        <p:blipFill>
          <a:blip r:embed="rId1"/>
          <a:stretch>
            <a:fillRect/>
          </a:stretch>
        </p:blipFill>
        <p:spPr>
          <a:xfrm>
            <a:off x="149860" y="1588135"/>
            <a:ext cx="5679440" cy="1028700"/>
          </a:xfrm>
          <a:prstGeom prst="rect">
            <a:avLst/>
          </a:prstGeom>
        </p:spPr>
      </p:pic>
      <p:pic>
        <p:nvPicPr>
          <p:cNvPr id="6" name="图片 5"/>
          <p:cNvPicPr>
            <a:picLocks noChangeAspect="1"/>
          </p:cNvPicPr>
          <p:nvPr/>
        </p:nvPicPr>
        <p:blipFill>
          <a:blip r:embed="rId2"/>
          <a:stretch>
            <a:fillRect/>
          </a:stretch>
        </p:blipFill>
        <p:spPr>
          <a:xfrm>
            <a:off x="149860" y="4337050"/>
            <a:ext cx="5261610" cy="1425575"/>
          </a:xfrm>
          <a:prstGeom prst="rect">
            <a:avLst/>
          </a:prstGeom>
        </p:spPr>
      </p:pic>
      <p:pic>
        <p:nvPicPr>
          <p:cNvPr id="9" name="图片 8"/>
          <p:cNvPicPr>
            <a:picLocks noChangeAspect="1"/>
          </p:cNvPicPr>
          <p:nvPr/>
        </p:nvPicPr>
        <p:blipFill>
          <a:blip r:embed="rId3"/>
          <a:srcRect r="9785"/>
          <a:stretch>
            <a:fillRect/>
          </a:stretch>
        </p:blipFill>
        <p:spPr>
          <a:xfrm>
            <a:off x="5829300" y="1544955"/>
            <a:ext cx="5924550" cy="4217670"/>
          </a:xfrm>
          <a:prstGeom prst="rect">
            <a:avLst/>
          </a:prstGeom>
        </p:spPr>
      </p:pic>
      <p:pic>
        <p:nvPicPr>
          <p:cNvPr id="10" name="图片 9"/>
          <p:cNvPicPr>
            <a:picLocks noChangeAspect="1"/>
          </p:cNvPicPr>
          <p:nvPr/>
        </p:nvPicPr>
        <p:blipFill>
          <a:blip r:embed="rId4"/>
          <a:stretch>
            <a:fillRect/>
          </a:stretch>
        </p:blipFill>
        <p:spPr>
          <a:xfrm>
            <a:off x="488315" y="3803650"/>
            <a:ext cx="2190750" cy="533400"/>
          </a:xfrm>
          <a:prstGeom prst="rect">
            <a:avLst/>
          </a:prstGeom>
        </p:spPr>
      </p:pic>
      <p:sp>
        <p:nvSpPr>
          <p:cNvPr id="12" name="燕尾形箭头 11"/>
          <p:cNvSpPr/>
          <p:nvPr/>
        </p:nvSpPr>
        <p:spPr>
          <a:xfrm rot="5400000">
            <a:off x="2785745" y="2908300"/>
            <a:ext cx="1154430" cy="571500"/>
          </a:xfrm>
          <a:prstGeom prst="notchedRight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000000"/>
              </a:solidFill>
              <a:effectLst/>
              <a:latin typeface="Calibri" panose="020F0702030404030204" charset="0"/>
              <a:ea typeface="SimSun" pitchFamily="2" charset="-122"/>
              <a:sym typeface="Calibri" panose="020F0702030404030204" charset="0"/>
            </a:endParaRPr>
          </a:p>
        </p:txBody>
      </p:sp>
      <p:sp>
        <p:nvSpPr>
          <p:cNvPr id="13" name="矩形 12"/>
          <p:cNvSpPr/>
          <p:nvPr/>
        </p:nvSpPr>
        <p:spPr>
          <a:xfrm>
            <a:off x="5934075" y="2479675"/>
            <a:ext cx="5715000" cy="809625"/>
          </a:xfrm>
          <a:prstGeom prst="rect">
            <a:avLst/>
          </a:prstGeom>
          <a:noFill/>
          <a:ln w="28575"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000000"/>
              </a:solidFill>
              <a:effectLst/>
              <a:latin typeface="Calibri" panose="020F0702030404030204" charset="0"/>
              <a:ea typeface="SimSun" pitchFamily="2" charset="-122"/>
              <a:sym typeface="Calibri" panose="020F0702030404030204" charset="0"/>
            </a:endParaRPr>
          </a:p>
        </p:txBody>
      </p:sp>
      <p:sp>
        <p:nvSpPr>
          <p:cNvPr id="3" name="矩形 2"/>
          <p:cNvSpPr/>
          <p:nvPr/>
        </p:nvSpPr>
        <p:spPr>
          <a:xfrm>
            <a:off x="5993765" y="4227830"/>
            <a:ext cx="5436870" cy="372745"/>
          </a:xfrm>
          <a:prstGeom prst="rect">
            <a:avLst/>
          </a:prstGeom>
          <a:noFill/>
          <a:ln w="28575"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000000"/>
              </a:solidFill>
              <a:effectLst/>
              <a:latin typeface="Calibri" panose="020F0702030404030204" charset="0"/>
              <a:ea typeface="SimSun" pitchFamily="2" charset="-122"/>
              <a:sym typeface="Calibri" panose="020F0702030404030204" charset="0"/>
            </a:endParaRPr>
          </a:p>
        </p:txBody>
      </p:sp>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heckerboard(across)">
                                      <p:cBhvr>
                                        <p:cTn id="7" dur="500"/>
                                        <p:tgtEl>
                                          <p:spTgt spid="12"/>
                                        </p:tgtEl>
                                      </p:cBhvr>
                                    </p:animEffect>
                                  </p:childTnLst>
                                </p:cTn>
                              </p:par>
                              <p:par>
                                <p:cTn id="8" presetID="5"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heckerboard(across)">
                                      <p:cBhvr>
                                        <p:cTn id="10" dur="500"/>
                                        <p:tgtEl>
                                          <p:spTgt spid="6"/>
                                        </p:tgtEl>
                                      </p:cBhvr>
                                    </p:animEffect>
                                  </p:childTnLst>
                                </p:cTn>
                              </p:par>
                              <p:par>
                                <p:cTn id="11" presetID="5" presetClass="entr" presetSubtype="1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checkerboard(across)">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47" presetClass="entr" presetSubtype="0" fill="hold" grpId="0" nodeType="clickEffect">
                                  <p:stCondLst>
                                    <p:cond delay="0"/>
                                  </p:stCondLst>
                                  <p:childTnLst>
                                    <p:set>
                                      <p:cBhvr>
                                        <p:cTn id="22" dur="500"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anim calcmode="lin" valueType="num">
                                      <p:cBhvr>
                                        <p:cTn id="24" dur="500" fill="hold"/>
                                        <p:tgtEl>
                                          <p:spTgt spid="13"/>
                                        </p:tgtEl>
                                        <p:attrNameLst>
                                          <p:attrName>ppt_x</p:attrName>
                                        </p:attrNameLst>
                                      </p:cBhvr>
                                      <p:tavLst>
                                        <p:tav tm="0">
                                          <p:val>
                                            <p:strVal val="#ppt_x"/>
                                          </p:val>
                                        </p:tav>
                                        <p:tav tm="100000">
                                          <p:val>
                                            <p:strVal val="#ppt_x"/>
                                          </p:val>
                                        </p:tav>
                                      </p:tavLst>
                                    </p:anim>
                                    <p:anim calcmode="lin" valueType="num">
                                      <p:cBhvr>
                                        <p:cTn id="25"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7" presetClass="entr" presetSubtype="0" fill="hold" grpId="0" nodeType="clickEffect">
                                  <p:stCondLst>
                                    <p:cond delay="0"/>
                                  </p:stCondLst>
                                  <p:childTnLst>
                                    <p:set>
                                      <p:cBhvr>
                                        <p:cTn id="29" dur="500"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anim calcmode="lin" valueType="num">
                                      <p:cBhvr>
                                        <p:cTn id="31" dur="500" fill="hold"/>
                                        <p:tgtEl>
                                          <p:spTgt spid="3"/>
                                        </p:tgtEl>
                                        <p:attrNameLst>
                                          <p:attrName>ppt_x</p:attrName>
                                        </p:attrNameLst>
                                      </p:cBhvr>
                                      <p:tavLst>
                                        <p:tav tm="0">
                                          <p:val>
                                            <p:strVal val="#ppt_x"/>
                                          </p:val>
                                        </p:tav>
                                        <p:tav tm="100000">
                                          <p:val>
                                            <p:strVal val="#ppt_x"/>
                                          </p:val>
                                        </p:tav>
                                      </p:tavLst>
                                    </p:anim>
                                    <p:anim calcmode="lin" valueType="num">
                                      <p:cBhvr>
                                        <p:cTn id="32"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3" grpId="0" animBg="1"/>
      <p:bldP spid="3" grpId="1" animBg="1"/>
    </p:bldLst>
  </p:timing>
</p:sld>
</file>

<file path=ppt/tags/tag1.xml><?xml version="1.0" encoding="utf-8"?>
<p:tagLst xmlns:p="http://schemas.openxmlformats.org/presentationml/2006/main">
  <p:tag name="KSO_WM_SLIDE_MODEL_TYPE" val="cover"/>
</p:tagLst>
</file>

<file path=ppt/tags/tag2.xml><?xml version="1.0" encoding="utf-8"?>
<p:tagLst xmlns:p="http://schemas.openxmlformats.org/presentationml/2006/main">
  <p:tag name="KSO_WM_SLIDE_MODEL_TYPE" val="cover"/>
</p:tagLst>
</file>

<file path=ppt/theme/theme1.xml><?xml version="1.0" encoding="utf-8"?>
<a:theme xmlns:a="http://schemas.openxmlformats.org/drawingml/2006/main" name="默认设计模板">
  <a:themeElements>
    <a:clrScheme name="默认设计模板 1">
      <a:dk1>
        <a:srgbClr val="000000"/>
      </a:dk1>
      <a:lt1>
        <a:srgbClr val="FFFFFF"/>
      </a:lt1>
      <a:dk2>
        <a:srgbClr val="0B4DA2"/>
      </a:dk2>
      <a:lt2>
        <a:srgbClr val="EEECE1"/>
      </a:lt2>
      <a:accent1>
        <a:srgbClr val="0B4DA2"/>
      </a:accent1>
      <a:accent2>
        <a:srgbClr val="AE1831"/>
      </a:accent2>
      <a:accent3>
        <a:srgbClr val="FFFFFF"/>
      </a:accent3>
      <a:accent4>
        <a:srgbClr val="000000"/>
      </a:accent4>
      <a:accent5>
        <a:srgbClr val="AAB2CE"/>
      </a:accent5>
      <a:accent6>
        <a:srgbClr val="9D152B"/>
      </a:accent6>
      <a:hlink>
        <a:srgbClr val="0000FF"/>
      </a:hlink>
      <a:folHlink>
        <a:srgbClr val="800080"/>
      </a:folHlink>
    </a:clrScheme>
    <a:fontScheme name="默认设计模板">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rgbClr val="000000"/>
            </a:solidFill>
            <a:effectLst/>
            <a:latin typeface="Calibri" panose="020F0702030404030204" charset="0"/>
            <a:ea typeface="SimSun" pitchFamily="2" charset="-122"/>
            <a:sym typeface="Calibri" panose="020F070203040403020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rgbClr val="000000"/>
            </a:solidFill>
            <a:effectLst/>
            <a:latin typeface="Calibri" panose="020F0702030404030204" charset="0"/>
            <a:ea typeface="SimSun" pitchFamily="2" charset="-122"/>
            <a:sym typeface="Calibri" panose="020F0702030404030204" charset="0"/>
          </a:defRPr>
        </a:defPPr>
      </a:lstStyle>
    </a:lnDef>
  </a:objectDefaults>
  <a:extraClrSchemeLst>
    <a:extraClrScheme>
      <a:clrScheme name="默认设计模板 1">
        <a:dk1>
          <a:srgbClr val="000000"/>
        </a:dk1>
        <a:lt1>
          <a:srgbClr val="FFFFFF"/>
        </a:lt1>
        <a:dk2>
          <a:srgbClr val="0B4DA2"/>
        </a:dk2>
        <a:lt2>
          <a:srgbClr val="EEECE1"/>
        </a:lt2>
        <a:accent1>
          <a:srgbClr val="0B4DA2"/>
        </a:accent1>
        <a:accent2>
          <a:srgbClr val="AE1831"/>
        </a:accent2>
        <a:accent3>
          <a:srgbClr val="FFFFFF"/>
        </a:accent3>
        <a:accent4>
          <a:srgbClr val="000000"/>
        </a:accent4>
        <a:accent5>
          <a:srgbClr val="AAB2CE"/>
        </a:accent5>
        <a:accent6>
          <a:srgbClr val="9D152B"/>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1342</Words>
  <Application>WPS 演示</Application>
  <PresentationFormat>宽屏</PresentationFormat>
  <Paragraphs>133</Paragraphs>
  <Slides>26</Slides>
  <Notes>2</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26</vt:i4>
      </vt:variant>
    </vt:vector>
  </HeadingPairs>
  <TitlesOfParts>
    <vt:vector size="44" baseType="lpstr">
      <vt:lpstr>Arial</vt:lpstr>
      <vt:lpstr>SimSun</vt:lpstr>
      <vt:lpstr>Wingdings</vt:lpstr>
      <vt:lpstr>Calibri</vt:lpstr>
      <vt:lpstr>DejaVu Sans</vt:lpstr>
      <vt:lpstr>文泉驿微米黑</vt:lpstr>
      <vt:lpstr>Microsoft YaHei</vt:lpstr>
      <vt:lpstr>华文中宋</vt:lpstr>
      <vt:lpstr>Calibri Light</vt:lpstr>
      <vt:lpstr>DejaVu Serif Condensed</vt:lpstr>
      <vt:lpstr>Times New Roman</vt:lpstr>
      <vt:lpstr>Nimbus Roman No9 L</vt:lpstr>
      <vt:lpstr>Microsoft YaHei</vt:lpstr>
      <vt:lpstr>Arial Unicode MS</vt:lpstr>
      <vt:lpstr>OpenSymbol</vt:lpstr>
      <vt:lpstr>SimSun</vt:lpstr>
      <vt:lpstr>Calibri Light</vt:lpstr>
      <vt:lpstr>默认设计模板</vt:lpstr>
      <vt:lpstr>PowerPoint 演示文稿</vt:lpstr>
      <vt:lpstr>PowerPoint 演示文稿</vt:lpstr>
      <vt:lpstr>Abstract</vt:lpstr>
      <vt:lpstr>Introduction</vt:lpstr>
      <vt:lpstr>Graph Convolutional Neural Networks(GCN)</vt:lpstr>
      <vt:lpstr>Laplace matrix</vt:lpstr>
      <vt:lpstr>SEMI-SUPERVISED CLASSIFICATION WITH GRAPH CONVOLUTIONAL NETWORKS</vt:lpstr>
      <vt:lpstr>CGCNN</vt:lpstr>
      <vt:lpstr>Convolution function of CGCNN</vt:lpstr>
      <vt:lpstr>PowerPoint 演示文稿</vt:lpstr>
      <vt:lpstr>PowerPoint 演示文稿</vt:lpstr>
      <vt:lpstr>PowerPoint 演示文稿</vt:lpstr>
      <vt:lpstr>Introduction</vt:lpstr>
      <vt:lpstr>Related Work</vt:lpstr>
      <vt:lpstr>PDC(Pixel Difference Convolution)</vt:lpstr>
      <vt:lpstr>Converting APDC to Vanilla Convolution</vt:lpstr>
      <vt:lpstr>Comparison with State-of-the-arts</vt:lpstr>
      <vt:lpstr>My Examples</vt:lpstr>
      <vt:lpstr>My Examples</vt:lpstr>
      <vt:lpstr>My Examples</vt:lpstr>
      <vt:lpstr>My Examples</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yuyouyu</cp:lastModifiedBy>
  <cp:revision>465</cp:revision>
  <dcterms:created xsi:type="dcterms:W3CDTF">2021-10-06T08:51:51Z</dcterms:created>
  <dcterms:modified xsi:type="dcterms:W3CDTF">2021-10-06T08:51:51Z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2052-11.1.0.10702</vt:lpwstr>
  </property>
</Properties>
</file>